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6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2D3F72-B13D-408C-9584-16A3D8191FFC}" type="datetimeFigureOut">
              <a:rPr lang="en-US" smtClean="0"/>
              <a:pPr/>
              <a:t>5/27/2008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4B551D-242B-4B98-B1C0-5A9FA58204E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4C8427-42CB-41EC-B6AF-B1DCB7F8DAF9}" type="datetimeFigureOut">
              <a:rPr lang="en-US" smtClean="0"/>
              <a:pPr/>
              <a:t>5/27/2008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BB5EEF-A819-4232-BE51-FF3FB22525F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B5EEF-A819-4232-BE51-FF3FB22525F7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B5EEF-A819-4232-BE51-FF3FB22525F7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B5EEF-A819-4232-BE51-FF3FB22525F7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B5EEF-A819-4232-BE51-FF3FB22525F7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B5EEF-A819-4232-BE51-FF3FB22525F7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B5EEF-A819-4232-BE51-FF3FB22525F7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B5EEF-A819-4232-BE51-FF3FB22525F7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B5EEF-A819-4232-BE51-FF3FB22525F7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B5EEF-A819-4232-BE51-FF3FB22525F7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B5EEF-A819-4232-BE51-FF3FB22525F7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B5EEF-A819-4232-BE51-FF3FB22525F7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 bwMode="gray">
      <p:bgPr>
        <a:blipFill dpi="0" rotWithShape="0">
          <a:blip r:embed="rId2"/>
          <a:srcRect/>
          <a:stretch>
            <a:fillRect/>
          </a:stretch>
        </a:blip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" y="2895600"/>
            <a:ext cx="8839200" cy="1303338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" y="4191000"/>
            <a:ext cx="8839200" cy="9144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b="1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2478" name="Rectangle 1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876A2D62-8188-4184-93E7-92B5A8F96B16}" type="datetimeFigureOut">
              <a:rPr lang="en-US" smtClean="0"/>
              <a:pPr/>
              <a:t>5/27/2008</a:t>
            </a:fld>
            <a:endParaRPr lang="en-US"/>
          </a:p>
        </p:txBody>
      </p:sp>
      <p:sp>
        <p:nvSpPr>
          <p:cNvPr id="62479" name="Rectangle 1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2480" name="Rectangle 1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6290A826-5C02-43CA-A43E-148E47B0C9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6A2D62-8188-4184-93E7-92B5A8F96B16}" type="datetimeFigureOut">
              <a:rPr lang="en-US" smtClean="0"/>
              <a:pPr/>
              <a:t>5/27/2008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90A826-5C02-43CA-A43E-148E47B0C9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152400"/>
            <a:ext cx="2171700" cy="6553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62700" cy="6553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6A2D62-8188-4184-93E7-92B5A8F96B16}" type="datetimeFigureOut">
              <a:rPr lang="en-US" smtClean="0"/>
              <a:pPr/>
              <a:t>5/27/2008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90A826-5C02-43CA-A43E-148E47B0C9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6A2D62-8188-4184-93E7-92B5A8F96B16}" type="datetimeFigureOut">
              <a:rPr lang="en-US" smtClean="0"/>
              <a:pPr/>
              <a:t>5/27/2008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90A826-5C02-43CA-A43E-148E47B0C9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6A2D62-8188-4184-93E7-92B5A8F96B16}" type="datetimeFigureOut">
              <a:rPr lang="en-US" smtClean="0"/>
              <a:pPr/>
              <a:t>5/27/2008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90A826-5C02-43CA-A43E-148E47B0C9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676400"/>
            <a:ext cx="42672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2672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6A2D62-8188-4184-93E7-92B5A8F96B16}" type="datetimeFigureOut">
              <a:rPr lang="en-US" smtClean="0"/>
              <a:pPr/>
              <a:t>5/27/2008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90A826-5C02-43CA-A43E-148E47B0C9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6A2D62-8188-4184-93E7-92B5A8F96B16}" type="datetimeFigureOut">
              <a:rPr lang="en-US" smtClean="0"/>
              <a:pPr/>
              <a:t>5/27/2008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90A826-5C02-43CA-A43E-148E47B0C9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6A2D62-8188-4184-93E7-92B5A8F96B16}" type="datetimeFigureOut">
              <a:rPr lang="en-US" smtClean="0"/>
              <a:pPr/>
              <a:t>5/27/2008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90A826-5C02-43CA-A43E-148E47B0C9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6A2D62-8188-4184-93E7-92B5A8F96B16}" type="datetimeFigureOut">
              <a:rPr lang="en-US" smtClean="0"/>
              <a:pPr/>
              <a:t>5/27/2008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90A826-5C02-43CA-A43E-148E47B0C9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6A2D62-8188-4184-93E7-92B5A8F96B16}" type="datetimeFigureOut">
              <a:rPr lang="en-US" smtClean="0"/>
              <a:pPr/>
              <a:t>5/27/2008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90A826-5C02-43CA-A43E-148E47B0C9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6A2D62-8188-4184-93E7-92B5A8F96B16}" type="datetimeFigureOut">
              <a:rPr lang="en-US" smtClean="0"/>
              <a:pPr/>
              <a:t>5/27/2008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90A826-5C02-43CA-A43E-148E47B0C9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868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title style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676400"/>
            <a:ext cx="86868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61453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fld id="{876A2D62-8188-4184-93E7-92B5A8F96B16}" type="datetimeFigureOut">
              <a:rPr lang="en-US" smtClean="0"/>
              <a:pPr/>
              <a:t>5/27/2008</a:t>
            </a:fld>
            <a:endParaRPr lang="en-US"/>
          </a:p>
        </p:txBody>
      </p:sp>
      <p:sp>
        <p:nvSpPr>
          <p:cNvPr id="61454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61455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290A826-5C02-43CA-A43E-148E47B0C90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2" grpId="0"/>
      <p:bldP spid="61443" grpId="0" uiExpand="1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4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4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4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4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4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kumimoji="1" sz="44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kumimoji="1" sz="4400" b="1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kumimoji="1" sz="4400" b="1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kumimoji="1" sz="4400" b="1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kumimoji="1" sz="4400" b="1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4400" b="1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4400" b="1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4400" b="1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4400" b="1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3A5047"/>
        </a:buClr>
        <a:buSzPct val="75000"/>
        <a:buFont typeface="Wingdings" pitchFamily="2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3A5047"/>
        </a:buClr>
        <a:buSzPct val="75000"/>
        <a:buFont typeface="Wingdings" pitchFamily="2" charset="2"/>
        <a:buChar char="n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3A5047"/>
        </a:buClr>
        <a:buSzPct val="75000"/>
        <a:buFont typeface="Wingdings" pitchFamily="2" charset="2"/>
        <a:buChar char="n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3A5047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3A5047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3A5047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3A5047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3A5047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3A5047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Basics of Circles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May 27, 2008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does it mean to be inscribed?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76400"/>
            <a:ext cx="4495800" cy="5029200"/>
          </a:xfrm>
        </p:spPr>
        <p:txBody>
          <a:bodyPr/>
          <a:lstStyle/>
          <a:p>
            <a:r>
              <a:rPr lang="en-US" dirty="0" smtClean="0"/>
              <a:t>When a polygon is inscribed into a circle, then it touches the circle itself and the interior of the circle, but does not touch the exterior.</a:t>
            </a:r>
          </a:p>
          <a:p>
            <a:r>
              <a:rPr lang="en-US" dirty="0" smtClean="0"/>
              <a:t>The polygons vertices are on the circle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0" y="1905000"/>
            <a:ext cx="3690938" cy="3690938"/>
          </a:xfrm>
          <a:prstGeom prst="rect">
            <a:avLst/>
          </a:prstGeom>
          <a:noFill/>
          <a:ln w="12700" cap="sq" cmpd="sng">
            <a:noFill/>
            <a:prstDash val="solid"/>
            <a:miter lim="800000"/>
            <a:headEnd type="none" w="sm" len="sm"/>
            <a:tailEnd type="none" w="sm" len="sm"/>
          </a:ln>
          <a:effectLst/>
        </p:spPr>
      </p:pic>
      <p:sp>
        <p:nvSpPr>
          <p:cNvPr id="5" name="SMARTPenAnnotation361"/>
          <p:cNvSpPr/>
          <p:nvPr/>
        </p:nvSpPr>
        <p:spPr bwMode="auto">
          <a:xfrm>
            <a:off x="5783579" y="2131678"/>
            <a:ext cx="2583181" cy="2943242"/>
          </a:xfrm>
          <a:custGeom>
            <a:avLst/>
            <a:gdLst/>
            <a:ahLst/>
            <a:cxnLst/>
            <a:rect l="0" t="0" r="0" b="0"/>
            <a:pathLst>
              <a:path w="2583181" h="2943242">
                <a:moveTo>
                  <a:pt x="0" y="2943241"/>
                </a:moveTo>
                <a:lnTo>
                  <a:pt x="7855" y="2926261"/>
                </a:lnTo>
                <a:lnTo>
                  <a:pt x="9842" y="2917491"/>
                </a:lnTo>
                <a:lnTo>
                  <a:pt x="12386" y="2885802"/>
                </a:lnTo>
                <a:lnTo>
                  <a:pt x="19193" y="2867943"/>
                </a:lnTo>
                <a:lnTo>
                  <a:pt x="22136" y="2839797"/>
                </a:lnTo>
                <a:lnTo>
                  <a:pt x="31890" y="2765695"/>
                </a:lnTo>
                <a:lnTo>
                  <a:pt x="43649" y="2680960"/>
                </a:lnTo>
                <a:lnTo>
                  <a:pt x="51174" y="2603767"/>
                </a:lnTo>
                <a:lnTo>
                  <a:pt x="63825" y="2526511"/>
                </a:lnTo>
                <a:lnTo>
                  <a:pt x="71028" y="2453490"/>
                </a:lnTo>
                <a:lnTo>
                  <a:pt x="84305" y="2372790"/>
                </a:lnTo>
                <a:lnTo>
                  <a:pt x="90814" y="2286759"/>
                </a:lnTo>
                <a:lnTo>
                  <a:pt x="96103" y="2245237"/>
                </a:lnTo>
                <a:lnTo>
                  <a:pt x="122738" y="2061773"/>
                </a:lnTo>
                <a:lnTo>
                  <a:pt x="134157" y="1963387"/>
                </a:lnTo>
                <a:lnTo>
                  <a:pt x="146290" y="1895712"/>
                </a:lnTo>
                <a:lnTo>
                  <a:pt x="178033" y="1744919"/>
                </a:lnTo>
                <a:lnTo>
                  <a:pt x="191463" y="1679851"/>
                </a:lnTo>
                <a:lnTo>
                  <a:pt x="214727" y="1535490"/>
                </a:lnTo>
                <a:lnTo>
                  <a:pt x="244063" y="1369626"/>
                </a:lnTo>
                <a:lnTo>
                  <a:pt x="261296" y="1283313"/>
                </a:lnTo>
                <a:lnTo>
                  <a:pt x="281891" y="1194534"/>
                </a:lnTo>
                <a:lnTo>
                  <a:pt x="296735" y="1133528"/>
                </a:lnTo>
                <a:lnTo>
                  <a:pt x="335713" y="960359"/>
                </a:lnTo>
                <a:lnTo>
                  <a:pt x="367620" y="832437"/>
                </a:lnTo>
                <a:lnTo>
                  <a:pt x="386490" y="744993"/>
                </a:lnTo>
                <a:lnTo>
                  <a:pt x="408168" y="662922"/>
                </a:lnTo>
                <a:lnTo>
                  <a:pt x="430678" y="590345"/>
                </a:lnTo>
                <a:lnTo>
                  <a:pt x="456217" y="505110"/>
                </a:lnTo>
                <a:lnTo>
                  <a:pt x="478499" y="430132"/>
                </a:lnTo>
                <a:lnTo>
                  <a:pt x="507114" y="349920"/>
                </a:lnTo>
                <a:lnTo>
                  <a:pt x="548158" y="259431"/>
                </a:lnTo>
                <a:lnTo>
                  <a:pt x="589229" y="172701"/>
                </a:lnTo>
                <a:lnTo>
                  <a:pt x="617759" y="115195"/>
                </a:lnTo>
                <a:lnTo>
                  <a:pt x="634354" y="91607"/>
                </a:lnTo>
                <a:lnTo>
                  <a:pt x="639654" y="78730"/>
                </a:lnTo>
                <a:lnTo>
                  <a:pt x="652179" y="63002"/>
                </a:lnTo>
                <a:lnTo>
                  <a:pt x="659428" y="54045"/>
                </a:lnTo>
                <a:lnTo>
                  <a:pt x="688189" y="4265"/>
                </a:lnTo>
                <a:lnTo>
                  <a:pt x="691203" y="944"/>
                </a:lnTo>
                <a:lnTo>
                  <a:pt x="694482" y="0"/>
                </a:lnTo>
                <a:lnTo>
                  <a:pt x="697938" y="640"/>
                </a:lnTo>
                <a:lnTo>
                  <a:pt x="706543" y="4726"/>
                </a:lnTo>
                <a:lnTo>
                  <a:pt x="714101" y="5433"/>
                </a:lnTo>
                <a:lnTo>
                  <a:pt x="716097" y="6803"/>
                </a:lnTo>
                <a:lnTo>
                  <a:pt x="717428" y="8986"/>
                </a:lnTo>
                <a:lnTo>
                  <a:pt x="718315" y="11711"/>
                </a:lnTo>
                <a:lnTo>
                  <a:pt x="720178" y="13528"/>
                </a:lnTo>
                <a:lnTo>
                  <a:pt x="722688" y="14739"/>
                </a:lnTo>
                <a:lnTo>
                  <a:pt x="725632" y="15546"/>
                </a:lnTo>
                <a:lnTo>
                  <a:pt x="732290" y="19830"/>
                </a:lnTo>
                <a:lnTo>
                  <a:pt x="746913" y="32929"/>
                </a:lnTo>
                <a:lnTo>
                  <a:pt x="749402" y="36563"/>
                </a:lnTo>
                <a:lnTo>
                  <a:pt x="752168" y="43988"/>
                </a:lnTo>
                <a:lnTo>
                  <a:pt x="754176" y="46476"/>
                </a:lnTo>
                <a:lnTo>
                  <a:pt x="756784" y="48134"/>
                </a:lnTo>
                <a:lnTo>
                  <a:pt x="759792" y="49240"/>
                </a:lnTo>
                <a:lnTo>
                  <a:pt x="834986" y="105052"/>
                </a:lnTo>
                <a:lnTo>
                  <a:pt x="919582" y="181130"/>
                </a:lnTo>
                <a:lnTo>
                  <a:pt x="986591" y="225346"/>
                </a:lnTo>
                <a:lnTo>
                  <a:pt x="1048962" y="273579"/>
                </a:lnTo>
                <a:lnTo>
                  <a:pt x="1113303" y="327523"/>
                </a:lnTo>
                <a:lnTo>
                  <a:pt x="1188645" y="382430"/>
                </a:lnTo>
                <a:lnTo>
                  <a:pt x="1263204" y="435128"/>
                </a:lnTo>
                <a:lnTo>
                  <a:pt x="1332805" y="490910"/>
                </a:lnTo>
                <a:lnTo>
                  <a:pt x="1410377" y="560126"/>
                </a:lnTo>
                <a:lnTo>
                  <a:pt x="1442075" y="588391"/>
                </a:lnTo>
                <a:lnTo>
                  <a:pt x="1509716" y="632496"/>
                </a:lnTo>
                <a:lnTo>
                  <a:pt x="1583848" y="689010"/>
                </a:lnTo>
                <a:lnTo>
                  <a:pt x="1654966" y="739858"/>
                </a:lnTo>
                <a:lnTo>
                  <a:pt x="1728120" y="800458"/>
                </a:lnTo>
                <a:lnTo>
                  <a:pt x="1804285" y="872982"/>
                </a:lnTo>
                <a:lnTo>
                  <a:pt x="1867388" y="926763"/>
                </a:lnTo>
                <a:lnTo>
                  <a:pt x="1938800" y="985787"/>
                </a:lnTo>
                <a:lnTo>
                  <a:pt x="2006550" y="1052241"/>
                </a:lnTo>
                <a:lnTo>
                  <a:pt x="2080658" y="1120217"/>
                </a:lnTo>
                <a:lnTo>
                  <a:pt x="2153820" y="1182405"/>
                </a:lnTo>
                <a:lnTo>
                  <a:pt x="2227873" y="1239323"/>
                </a:lnTo>
                <a:lnTo>
                  <a:pt x="2286833" y="1287512"/>
                </a:lnTo>
                <a:lnTo>
                  <a:pt x="2364685" y="1354781"/>
                </a:lnTo>
                <a:lnTo>
                  <a:pt x="2440294" y="1428756"/>
                </a:lnTo>
                <a:lnTo>
                  <a:pt x="2451095" y="1438287"/>
                </a:lnTo>
                <a:lnTo>
                  <a:pt x="2460129" y="1442523"/>
                </a:lnTo>
                <a:lnTo>
                  <a:pt x="2463046" y="1444922"/>
                </a:lnTo>
                <a:lnTo>
                  <a:pt x="2464991" y="1447792"/>
                </a:lnTo>
                <a:lnTo>
                  <a:pt x="2466287" y="1450975"/>
                </a:lnTo>
                <a:lnTo>
                  <a:pt x="2474180" y="1461523"/>
                </a:lnTo>
                <a:lnTo>
                  <a:pt x="2477493" y="1463939"/>
                </a:lnTo>
                <a:lnTo>
                  <a:pt x="2484562" y="1466624"/>
                </a:lnTo>
                <a:lnTo>
                  <a:pt x="2486954" y="1468609"/>
                </a:lnTo>
                <a:lnTo>
                  <a:pt x="2488550" y="1471204"/>
                </a:lnTo>
                <a:lnTo>
                  <a:pt x="2489613" y="1474203"/>
                </a:lnTo>
                <a:lnTo>
                  <a:pt x="2491592" y="1476202"/>
                </a:lnTo>
                <a:lnTo>
                  <a:pt x="2494182" y="1477535"/>
                </a:lnTo>
                <a:lnTo>
                  <a:pt x="2501395" y="1479675"/>
                </a:lnTo>
                <a:lnTo>
                  <a:pt x="2501987" y="1481120"/>
                </a:lnTo>
                <a:lnTo>
                  <a:pt x="2502644" y="1486113"/>
                </a:lnTo>
                <a:lnTo>
                  <a:pt x="2504090" y="1489223"/>
                </a:lnTo>
                <a:lnTo>
                  <a:pt x="2509083" y="1496064"/>
                </a:lnTo>
                <a:lnTo>
                  <a:pt x="2512192" y="1498397"/>
                </a:lnTo>
                <a:lnTo>
                  <a:pt x="2515535" y="1499952"/>
                </a:lnTo>
                <a:lnTo>
                  <a:pt x="2523957" y="1502447"/>
                </a:lnTo>
                <a:lnTo>
                  <a:pt x="2545405" y="1521252"/>
                </a:lnTo>
                <a:lnTo>
                  <a:pt x="2556607" y="1525808"/>
                </a:lnTo>
                <a:lnTo>
                  <a:pt x="2569505" y="1535581"/>
                </a:lnTo>
                <a:lnTo>
                  <a:pt x="2574140" y="1536565"/>
                </a:lnTo>
                <a:lnTo>
                  <a:pt x="2577154" y="1536826"/>
                </a:lnTo>
                <a:lnTo>
                  <a:pt x="2579162" y="1538272"/>
                </a:lnTo>
                <a:lnTo>
                  <a:pt x="2580501" y="1540505"/>
                </a:lnTo>
                <a:lnTo>
                  <a:pt x="2583180" y="1548781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SMARTPenAnnotation362"/>
          <p:cNvSpPr/>
          <p:nvPr/>
        </p:nvSpPr>
        <p:spPr bwMode="auto">
          <a:xfrm>
            <a:off x="5795009" y="3714750"/>
            <a:ext cx="2560321" cy="1312861"/>
          </a:xfrm>
          <a:custGeom>
            <a:avLst/>
            <a:gdLst/>
            <a:ahLst/>
            <a:cxnLst/>
            <a:rect l="0" t="0" r="0" b="0"/>
            <a:pathLst>
              <a:path w="2560321" h="1312861">
                <a:moveTo>
                  <a:pt x="0" y="1303019"/>
                </a:moveTo>
                <a:lnTo>
                  <a:pt x="0" y="1309087"/>
                </a:lnTo>
                <a:lnTo>
                  <a:pt x="1270" y="1310875"/>
                </a:lnTo>
                <a:lnTo>
                  <a:pt x="3387" y="1312066"/>
                </a:lnTo>
                <a:lnTo>
                  <a:pt x="6068" y="1312860"/>
                </a:lnTo>
                <a:lnTo>
                  <a:pt x="9125" y="1312120"/>
                </a:lnTo>
                <a:lnTo>
                  <a:pt x="23307" y="1305011"/>
                </a:lnTo>
                <a:lnTo>
                  <a:pt x="54178" y="1294860"/>
                </a:lnTo>
                <a:lnTo>
                  <a:pt x="162247" y="1239148"/>
                </a:lnTo>
                <a:lnTo>
                  <a:pt x="229381" y="1198676"/>
                </a:lnTo>
                <a:lnTo>
                  <a:pt x="316121" y="1153517"/>
                </a:lnTo>
                <a:lnTo>
                  <a:pt x="390409" y="1114939"/>
                </a:lnTo>
                <a:lnTo>
                  <a:pt x="461082" y="1080165"/>
                </a:lnTo>
                <a:lnTo>
                  <a:pt x="510844" y="1054532"/>
                </a:lnTo>
                <a:lnTo>
                  <a:pt x="555972" y="1027481"/>
                </a:lnTo>
                <a:lnTo>
                  <a:pt x="614129" y="994291"/>
                </a:lnTo>
                <a:lnTo>
                  <a:pt x="689847" y="956474"/>
                </a:lnTo>
                <a:lnTo>
                  <a:pt x="753408" y="924299"/>
                </a:lnTo>
                <a:lnTo>
                  <a:pt x="824222" y="888319"/>
                </a:lnTo>
                <a:lnTo>
                  <a:pt x="873332" y="862723"/>
                </a:lnTo>
                <a:lnTo>
                  <a:pt x="961764" y="813962"/>
                </a:lnTo>
                <a:lnTo>
                  <a:pt x="1035781" y="773241"/>
                </a:lnTo>
                <a:lnTo>
                  <a:pt x="1104741" y="741906"/>
                </a:lnTo>
                <a:lnTo>
                  <a:pt x="1163837" y="709479"/>
                </a:lnTo>
                <a:lnTo>
                  <a:pt x="1242007" y="664997"/>
                </a:lnTo>
                <a:lnTo>
                  <a:pt x="1428453" y="564630"/>
                </a:lnTo>
                <a:lnTo>
                  <a:pt x="1478082" y="538980"/>
                </a:lnTo>
                <a:lnTo>
                  <a:pt x="2016847" y="271733"/>
                </a:lnTo>
                <a:lnTo>
                  <a:pt x="2091811" y="237288"/>
                </a:lnTo>
                <a:lnTo>
                  <a:pt x="2263367" y="158610"/>
                </a:lnTo>
                <a:lnTo>
                  <a:pt x="2339370" y="121734"/>
                </a:lnTo>
                <a:lnTo>
                  <a:pt x="2410466" y="88016"/>
                </a:lnTo>
                <a:lnTo>
                  <a:pt x="2478968" y="59944"/>
                </a:lnTo>
                <a:lnTo>
                  <a:pt x="2483226" y="56473"/>
                </a:lnTo>
                <a:lnTo>
                  <a:pt x="2486064" y="52888"/>
                </a:lnTo>
                <a:lnTo>
                  <a:pt x="2489226" y="50498"/>
                </a:lnTo>
                <a:lnTo>
                  <a:pt x="2492604" y="48905"/>
                </a:lnTo>
                <a:lnTo>
                  <a:pt x="2522235" y="36065"/>
                </a:lnTo>
                <a:lnTo>
                  <a:pt x="2556574" y="13535"/>
                </a:lnTo>
                <a:lnTo>
                  <a:pt x="2557823" y="11564"/>
                </a:lnTo>
                <a:lnTo>
                  <a:pt x="2560320" y="0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SMARTPenAnnotation363"/>
          <p:cNvSpPr/>
          <p:nvPr/>
        </p:nvSpPr>
        <p:spPr bwMode="auto">
          <a:xfrm>
            <a:off x="5694260" y="4934264"/>
            <a:ext cx="169240" cy="174789"/>
          </a:xfrm>
          <a:custGeom>
            <a:avLst/>
            <a:gdLst/>
            <a:ahLst/>
            <a:cxnLst/>
            <a:rect l="0" t="0" r="0" b="0"/>
            <a:pathLst>
              <a:path w="169240" h="174789">
                <a:moveTo>
                  <a:pt x="146469" y="26355"/>
                </a:moveTo>
                <a:lnTo>
                  <a:pt x="118483" y="26355"/>
                </a:lnTo>
                <a:lnTo>
                  <a:pt x="115112" y="27625"/>
                </a:lnTo>
                <a:lnTo>
                  <a:pt x="111594" y="29742"/>
                </a:lnTo>
                <a:lnTo>
                  <a:pt x="107980" y="32423"/>
                </a:lnTo>
                <a:lnTo>
                  <a:pt x="104300" y="34211"/>
                </a:lnTo>
                <a:lnTo>
                  <a:pt x="100576" y="35402"/>
                </a:lnTo>
                <a:lnTo>
                  <a:pt x="96824" y="36196"/>
                </a:lnTo>
                <a:lnTo>
                  <a:pt x="90513" y="37996"/>
                </a:lnTo>
                <a:lnTo>
                  <a:pt x="73340" y="43382"/>
                </a:lnTo>
                <a:lnTo>
                  <a:pt x="65967" y="45327"/>
                </a:lnTo>
                <a:lnTo>
                  <a:pt x="59781" y="46623"/>
                </a:lnTo>
                <a:lnTo>
                  <a:pt x="54387" y="47487"/>
                </a:lnTo>
                <a:lnTo>
                  <a:pt x="49521" y="49333"/>
                </a:lnTo>
                <a:lnTo>
                  <a:pt x="45007" y="51834"/>
                </a:lnTo>
                <a:lnTo>
                  <a:pt x="40728" y="54771"/>
                </a:lnTo>
                <a:lnTo>
                  <a:pt x="36605" y="56729"/>
                </a:lnTo>
                <a:lnTo>
                  <a:pt x="32587" y="58035"/>
                </a:lnTo>
                <a:lnTo>
                  <a:pt x="28638" y="58905"/>
                </a:lnTo>
                <a:lnTo>
                  <a:pt x="26005" y="60755"/>
                </a:lnTo>
                <a:lnTo>
                  <a:pt x="24250" y="63259"/>
                </a:lnTo>
                <a:lnTo>
                  <a:pt x="23080" y="66197"/>
                </a:lnTo>
                <a:lnTo>
                  <a:pt x="21030" y="69427"/>
                </a:lnTo>
                <a:lnTo>
                  <a:pt x="18393" y="72850"/>
                </a:lnTo>
                <a:lnTo>
                  <a:pt x="15365" y="76401"/>
                </a:lnTo>
                <a:lnTo>
                  <a:pt x="12076" y="78769"/>
                </a:lnTo>
                <a:lnTo>
                  <a:pt x="8614" y="80348"/>
                </a:lnTo>
                <a:lnTo>
                  <a:pt x="5036" y="81401"/>
                </a:lnTo>
                <a:lnTo>
                  <a:pt x="2651" y="83372"/>
                </a:lnTo>
                <a:lnTo>
                  <a:pt x="1060" y="85957"/>
                </a:lnTo>
                <a:lnTo>
                  <a:pt x="0" y="88950"/>
                </a:lnTo>
                <a:lnTo>
                  <a:pt x="563" y="92215"/>
                </a:lnTo>
                <a:lnTo>
                  <a:pt x="2208" y="95661"/>
                </a:lnTo>
                <a:lnTo>
                  <a:pt x="7907" y="104251"/>
                </a:lnTo>
                <a:lnTo>
                  <a:pt x="9644" y="107496"/>
                </a:lnTo>
                <a:lnTo>
                  <a:pt x="14962" y="117874"/>
                </a:lnTo>
                <a:lnTo>
                  <a:pt x="18157" y="122928"/>
                </a:lnTo>
                <a:lnTo>
                  <a:pt x="21558" y="127568"/>
                </a:lnTo>
                <a:lnTo>
                  <a:pt x="30073" y="138070"/>
                </a:lnTo>
                <a:lnTo>
                  <a:pt x="34625" y="142893"/>
                </a:lnTo>
                <a:lnTo>
                  <a:pt x="37616" y="145957"/>
                </a:lnTo>
                <a:lnTo>
                  <a:pt x="40881" y="148000"/>
                </a:lnTo>
                <a:lnTo>
                  <a:pt x="44327" y="149362"/>
                </a:lnTo>
                <a:lnTo>
                  <a:pt x="47894" y="150270"/>
                </a:lnTo>
                <a:lnTo>
                  <a:pt x="51543" y="150875"/>
                </a:lnTo>
                <a:lnTo>
                  <a:pt x="55245" y="151279"/>
                </a:lnTo>
                <a:lnTo>
                  <a:pt x="58983" y="151548"/>
                </a:lnTo>
                <a:lnTo>
                  <a:pt x="73297" y="151846"/>
                </a:lnTo>
                <a:lnTo>
                  <a:pt x="101394" y="152038"/>
                </a:lnTo>
                <a:lnTo>
                  <a:pt x="107530" y="149514"/>
                </a:lnTo>
                <a:lnTo>
                  <a:pt x="114159" y="145291"/>
                </a:lnTo>
                <a:lnTo>
                  <a:pt x="121120" y="139936"/>
                </a:lnTo>
                <a:lnTo>
                  <a:pt x="127030" y="135095"/>
                </a:lnTo>
                <a:lnTo>
                  <a:pt x="132240" y="130599"/>
                </a:lnTo>
                <a:lnTo>
                  <a:pt x="136983" y="126331"/>
                </a:lnTo>
                <a:lnTo>
                  <a:pt x="140145" y="122216"/>
                </a:lnTo>
                <a:lnTo>
                  <a:pt x="142253" y="118202"/>
                </a:lnTo>
                <a:lnTo>
                  <a:pt x="143659" y="114257"/>
                </a:lnTo>
                <a:lnTo>
                  <a:pt x="147136" y="107816"/>
                </a:lnTo>
                <a:lnTo>
                  <a:pt x="151994" y="99713"/>
                </a:lnTo>
                <a:lnTo>
                  <a:pt x="157772" y="90500"/>
                </a:lnTo>
                <a:lnTo>
                  <a:pt x="161625" y="83089"/>
                </a:lnTo>
                <a:lnTo>
                  <a:pt x="164193" y="76878"/>
                </a:lnTo>
                <a:lnTo>
                  <a:pt x="165905" y="71467"/>
                </a:lnTo>
                <a:lnTo>
                  <a:pt x="167047" y="64050"/>
                </a:lnTo>
                <a:lnTo>
                  <a:pt x="167808" y="55295"/>
                </a:lnTo>
                <a:lnTo>
                  <a:pt x="168315" y="45648"/>
                </a:lnTo>
                <a:lnTo>
                  <a:pt x="167383" y="36677"/>
                </a:lnTo>
                <a:lnTo>
                  <a:pt x="165492" y="28157"/>
                </a:lnTo>
                <a:lnTo>
                  <a:pt x="162961" y="19937"/>
                </a:lnTo>
                <a:lnTo>
                  <a:pt x="160004" y="13186"/>
                </a:lnTo>
                <a:lnTo>
                  <a:pt x="156763" y="7416"/>
                </a:lnTo>
                <a:lnTo>
                  <a:pt x="153332" y="2299"/>
                </a:lnTo>
                <a:lnTo>
                  <a:pt x="149774" y="158"/>
                </a:lnTo>
                <a:lnTo>
                  <a:pt x="146133" y="0"/>
                </a:lnTo>
                <a:lnTo>
                  <a:pt x="142435" y="1165"/>
                </a:lnTo>
                <a:lnTo>
                  <a:pt x="138700" y="1942"/>
                </a:lnTo>
                <a:lnTo>
                  <a:pt x="134940" y="2460"/>
                </a:lnTo>
                <a:lnTo>
                  <a:pt x="131163" y="2805"/>
                </a:lnTo>
                <a:lnTo>
                  <a:pt x="127375" y="4305"/>
                </a:lnTo>
                <a:lnTo>
                  <a:pt x="123580" y="6575"/>
                </a:lnTo>
                <a:lnTo>
                  <a:pt x="119780" y="9359"/>
                </a:lnTo>
                <a:lnTo>
                  <a:pt x="117246" y="12484"/>
                </a:lnTo>
                <a:lnTo>
                  <a:pt x="115557" y="15838"/>
                </a:lnTo>
                <a:lnTo>
                  <a:pt x="114431" y="19344"/>
                </a:lnTo>
                <a:lnTo>
                  <a:pt x="112411" y="24221"/>
                </a:lnTo>
                <a:lnTo>
                  <a:pt x="109794" y="30012"/>
                </a:lnTo>
                <a:lnTo>
                  <a:pt x="100043" y="50299"/>
                </a:lnTo>
                <a:lnTo>
                  <a:pt x="85370" y="79909"/>
                </a:lnTo>
                <a:lnTo>
                  <a:pt x="82876" y="86188"/>
                </a:lnTo>
                <a:lnTo>
                  <a:pt x="81214" y="91644"/>
                </a:lnTo>
                <a:lnTo>
                  <a:pt x="80106" y="96551"/>
                </a:lnTo>
                <a:lnTo>
                  <a:pt x="79367" y="102362"/>
                </a:lnTo>
                <a:lnTo>
                  <a:pt x="78875" y="108777"/>
                </a:lnTo>
                <a:lnTo>
                  <a:pt x="78327" y="121407"/>
                </a:lnTo>
                <a:lnTo>
                  <a:pt x="78019" y="135658"/>
                </a:lnTo>
                <a:lnTo>
                  <a:pt x="77947" y="143938"/>
                </a:lnTo>
                <a:lnTo>
                  <a:pt x="79198" y="147924"/>
                </a:lnTo>
                <a:lnTo>
                  <a:pt x="81302" y="151851"/>
                </a:lnTo>
                <a:lnTo>
                  <a:pt x="87736" y="161211"/>
                </a:lnTo>
                <a:lnTo>
                  <a:pt x="92002" y="165878"/>
                </a:lnTo>
                <a:lnTo>
                  <a:pt x="94918" y="168900"/>
                </a:lnTo>
                <a:lnTo>
                  <a:pt x="98132" y="170915"/>
                </a:lnTo>
                <a:lnTo>
                  <a:pt x="101544" y="172259"/>
                </a:lnTo>
                <a:lnTo>
                  <a:pt x="105089" y="173154"/>
                </a:lnTo>
                <a:lnTo>
                  <a:pt x="108723" y="173751"/>
                </a:lnTo>
                <a:lnTo>
                  <a:pt x="112415" y="174149"/>
                </a:lnTo>
                <a:lnTo>
                  <a:pt x="121398" y="174788"/>
                </a:lnTo>
                <a:lnTo>
                  <a:pt x="124675" y="172301"/>
                </a:lnTo>
                <a:lnTo>
                  <a:pt x="129400" y="168102"/>
                </a:lnTo>
                <a:lnTo>
                  <a:pt x="135090" y="162763"/>
                </a:lnTo>
                <a:lnTo>
                  <a:pt x="138883" y="157934"/>
                </a:lnTo>
                <a:lnTo>
                  <a:pt x="141412" y="153445"/>
                </a:lnTo>
                <a:lnTo>
                  <a:pt x="143098" y="149181"/>
                </a:lnTo>
                <a:lnTo>
                  <a:pt x="146762" y="143800"/>
                </a:lnTo>
                <a:lnTo>
                  <a:pt x="151744" y="137672"/>
                </a:lnTo>
                <a:lnTo>
                  <a:pt x="157606" y="131046"/>
                </a:lnTo>
                <a:lnTo>
                  <a:pt x="161514" y="122819"/>
                </a:lnTo>
                <a:lnTo>
                  <a:pt x="164119" y="113524"/>
                </a:lnTo>
                <a:lnTo>
                  <a:pt x="165856" y="103518"/>
                </a:lnTo>
                <a:lnTo>
                  <a:pt x="167014" y="95577"/>
                </a:lnTo>
                <a:lnTo>
                  <a:pt x="167786" y="89013"/>
                </a:lnTo>
                <a:lnTo>
                  <a:pt x="168301" y="83367"/>
                </a:lnTo>
                <a:lnTo>
                  <a:pt x="168644" y="78333"/>
                </a:lnTo>
                <a:lnTo>
                  <a:pt x="168873" y="73707"/>
                </a:lnTo>
                <a:lnTo>
                  <a:pt x="169127" y="65181"/>
                </a:lnTo>
                <a:lnTo>
                  <a:pt x="169239" y="57158"/>
                </a:lnTo>
                <a:lnTo>
                  <a:pt x="167999" y="54510"/>
                </a:lnTo>
                <a:lnTo>
                  <a:pt x="165903" y="52745"/>
                </a:lnTo>
                <a:lnTo>
                  <a:pt x="159480" y="49913"/>
                </a:lnTo>
                <a:lnTo>
                  <a:pt x="156413" y="49681"/>
                </a:lnTo>
                <a:lnTo>
                  <a:pt x="151829" y="49525"/>
                </a:lnTo>
                <a:lnTo>
                  <a:pt x="123610" y="49215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SMARTPenAnnotation364"/>
          <p:cNvSpPr/>
          <p:nvPr/>
        </p:nvSpPr>
        <p:spPr bwMode="auto">
          <a:xfrm>
            <a:off x="6378246" y="2080260"/>
            <a:ext cx="193297" cy="228541"/>
          </a:xfrm>
          <a:custGeom>
            <a:avLst/>
            <a:gdLst/>
            <a:ahLst/>
            <a:cxnLst/>
            <a:rect l="0" t="0" r="0" b="0"/>
            <a:pathLst>
              <a:path w="193297" h="228541">
                <a:moveTo>
                  <a:pt x="125423" y="0"/>
                </a:moveTo>
                <a:lnTo>
                  <a:pt x="113288" y="6067"/>
                </a:lnTo>
                <a:lnTo>
                  <a:pt x="108443" y="7855"/>
                </a:lnTo>
                <a:lnTo>
                  <a:pt x="103943" y="9046"/>
                </a:lnTo>
                <a:lnTo>
                  <a:pt x="99673" y="9841"/>
                </a:lnTo>
                <a:lnTo>
                  <a:pt x="95556" y="12910"/>
                </a:lnTo>
                <a:lnTo>
                  <a:pt x="91542" y="17497"/>
                </a:lnTo>
                <a:lnTo>
                  <a:pt x="82042" y="30972"/>
                </a:lnTo>
                <a:lnTo>
                  <a:pt x="78723" y="33348"/>
                </a:lnTo>
                <a:lnTo>
                  <a:pt x="73970" y="36202"/>
                </a:lnTo>
                <a:lnTo>
                  <a:pt x="68261" y="39374"/>
                </a:lnTo>
                <a:lnTo>
                  <a:pt x="63185" y="42759"/>
                </a:lnTo>
                <a:lnTo>
                  <a:pt x="58531" y="46286"/>
                </a:lnTo>
                <a:lnTo>
                  <a:pt x="48004" y="55004"/>
                </a:lnTo>
                <a:lnTo>
                  <a:pt x="43178" y="59583"/>
                </a:lnTo>
                <a:lnTo>
                  <a:pt x="35800" y="66802"/>
                </a:lnTo>
                <a:lnTo>
                  <a:pt x="33925" y="67395"/>
                </a:lnTo>
                <a:lnTo>
                  <a:pt x="28454" y="68053"/>
                </a:lnTo>
                <a:lnTo>
                  <a:pt x="26487" y="69498"/>
                </a:lnTo>
                <a:lnTo>
                  <a:pt x="25176" y="71732"/>
                </a:lnTo>
                <a:lnTo>
                  <a:pt x="22449" y="78871"/>
                </a:lnTo>
                <a:lnTo>
                  <a:pt x="17004" y="90510"/>
                </a:lnTo>
                <a:lnTo>
                  <a:pt x="15043" y="95900"/>
                </a:lnTo>
                <a:lnTo>
                  <a:pt x="13737" y="100763"/>
                </a:lnTo>
                <a:lnTo>
                  <a:pt x="12866" y="105275"/>
                </a:lnTo>
                <a:lnTo>
                  <a:pt x="11015" y="108283"/>
                </a:lnTo>
                <a:lnTo>
                  <a:pt x="8511" y="110289"/>
                </a:lnTo>
                <a:lnTo>
                  <a:pt x="5572" y="111626"/>
                </a:lnTo>
                <a:lnTo>
                  <a:pt x="4882" y="113787"/>
                </a:lnTo>
                <a:lnTo>
                  <a:pt x="5693" y="116498"/>
                </a:lnTo>
                <a:lnTo>
                  <a:pt x="7503" y="119575"/>
                </a:lnTo>
                <a:lnTo>
                  <a:pt x="9515" y="126381"/>
                </a:lnTo>
                <a:lnTo>
                  <a:pt x="10050" y="129974"/>
                </a:lnTo>
                <a:lnTo>
                  <a:pt x="10409" y="133639"/>
                </a:lnTo>
                <a:lnTo>
                  <a:pt x="10647" y="137353"/>
                </a:lnTo>
                <a:lnTo>
                  <a:pt x="10805" y="141098"/>
                </a:lnTo>
                <a:lnTo>
                  <a:pt x="12182" y="144865"/>
                </a:lnTo>
                <a:lnTo>
                  <a:pt x="14369" y="148647"/>
                </a:lnTo>
                <a:lnTo>
                  <a:pt x="17097" y="152438"/>
                </a:lnTo>
                <a:lnTo>
                  <a:pt x="20186" y="157505"/>
                </a:lnTo>
                <a:lnTo>
                  <a:pt x="23515" y="163423"/>
                </a:lnTo>
                <a:lnTo>
                  <a:pt x="27005" y="169909"/>
                </a:lnTo>
                <a:lnTo>
                  <a:pt x="31871" y="175502"/>
                </a:lnTo>
                <a:lnTo>
                  <a:pt x="37655" y="180501"/>
                </a:lnTo>
                <a:lnTo>
                  <a:pt x="44051" y="185104"/>
                </a:lnTo>
                <a:lnTo>
                  <a:pt x="49585" y="188173"/>
                </a:lnTo>
                <a:lnTo>
                  <a:pt x="54545" y="190218"/>
                </a:lnTo>
                <a:lnTo>
                  <a:pt x="59121" y="191582"/>
                </a:lnTo>
                <a:lnTo>
                  <a:pt x="65982" y="192491"/>
                </a:lnTo>
                <a:lnTo>
                  <a:pt x="74366" y="193097"/>
                </a:lnTo>
                <a:lnTo>
                  <a:pt x="91301" y="193771"/>
                </a:lnTo>
                <a:lnTo>
                  <a:pt x="103061" y="194070"/>
                </a:lnTo>
                <a:lnTo>
                  <a:pt x="111785" y="192880"/>
                </a:lnTo>
                <a:lnTo>
                  <a:pt x="122682" y="190816"/>
                </a:lnTo>
                <a:lnTo>
                  <a:pt x="135026" y="188171"/>
                </a:lnTo>
                <a:lnTo>
                  <a:pt x="144524" y="186407"/>
                </a:lnTo>
                <a:lnTo>
                  <a:pt x="152128" y="185231"/>
                </a:lnTo>
                <a:lnTo>
                  <a:pt x="158466" y="184447"/>
                </a:lnTo>
                <a:lnTo>
                  <a:pt x="163962" y="181385"/>
                </a:lnTo>
                <a:lnTo>
                  <a:pt x="168896" y="176803"/>
                </a:lnTo>
                <a:lnTo>
                  <a:pt x="173454" y="171208"/>
                </a:lnTo>
                <a:lnTo>
                  <a:pt x="177765" y="166209"/>
                </a:lnTo>
                <a:lnTo>
                  <a:pt x="181907" y="161606"/>
                </a:lnTo>
                <a:lnTo>
                  <a:pt x="185940" y="157267"/>
                </a:lnTo>
                <a:lnTo>
                  <a:pt x="188628" y="150564"/>
                </a:lnTo>
                <a:lnTo>
                  <a:pt x="190420" y="142286"/>
                </a:lnTo>
                <a:lnTo>
                  <a:pt x="191614" y="132957"/>
                </a:lnTo>
                <a:lnTo>
                  <a:pt x="192411" y="125468"/>
                </a:lnTo>
                <a:lnTo>
                  <a:pt x="192942" y="119205"/>
                </a:lnTo>
                <a:lnTo>
                  <a:pt x="193296" y="113760"/>
                </a:lnTo>
                <a:lnTo>
                  <a:pt x="192262" y="108860"/>
                </a:lnTo>
                <a:lnTo>
                  <a:pt x="190302" y="104323"/>
                </a:lnTo>
                <a:lnTo>
                  <a:pt x="187726" y="100029"/>
                </a:lnTo>
                <a:lnTo>
                  <a:pt x="186009" y="95896"/>
                </a:lnTo>
                <a:lnTo>
                  <a:pt x="184864" y="91870"/>
                </a:lnTo>
                <a:lnTo>
                  <a:pt x="184100" y="87917"/>
                </a:lnTo>
                <a:lnTo>
                  <a:pt x="183591" y="84011"/>
                </a:lnTo>
                <a:lnTo>
                  <a:pt x="183252" y="80137"/>
                </a:lnTo>
                <a:lnTo>
                  <a:pt x="183026" y="76284"/>
                </a:lnTo>
                <a:lnTo>
                  <a:pt x="181605" y="73716"/>
                </a:lnTo>
                <a:lnTo>
                  <a:pt x="179388" y="72004"/>
                </a:lnTo>
                <a:lnTo>
                  <a:pt x="176640" y="70862"/>
                </a:lnTo>
                <a:lnTo>
                  <a:pt x="173538" y="70101"/>
                </a:lnTo>
                <a:lnTo>
                  <a:pt x="170200" y="69594"/>
                </a:lnTo>
                <a:lnTo>
                  <a:pt x="166704" y="69256"/>
                </a:lnTo>
                <a:lnTo>
                  <a:pt x="163104" y="69030"/>
                </a:lnTo>
                <a:lnTo>
                  <a:pt x="155717" y="68780"/>
                </a:lnTo>
                <a:lnTo>
                  <a:pt x="138350" y="68639"/>
                </a:lnTo>
                <a:lnTo>
                  <a:pt x="132772" y="69889"/>
                </a:lnTo>
                <a:lnTo>
                  <a:pt x="127782" y="71993"/>
                </a:lnTo>
                <a:lnTo>
                  <a:pt x="123186" y="74665"/>
                </a:lnTo>
                <a:lnTo>
                  <a:pt x="111305" y="81021"/>
                </a:lnTo>
                <a:lnTo>
                  <a:pt x="104582" y="84494"/>
                </a:lnTo>
                <a:lnTo>
                  <a:pt x="98829" y="88079"/>
                </a:lnTo>
                <a:lnTo>
                  <a:pt x="93724" y="91739"/>
                </a:lnTo>
                <a:lnTo>
                  <a:pt x="89050" y="95449"/>
                </a:lnTo>
                <a:lnTo>
                  <a:pt x="82125" y="100463"/>
                </a:lnTo>
                <a:lnTo>
                  <a:pt x="54174" y="119654"/>
                </a:lnTo>
                <a:lnTo>
                  <a:pt x="32797" y="134036"/>
                </a:lnTo>
                <a:lnTo>
                  <a:pt x="24302" y="142697"/>
                </a:lnTo>
                <a:lnTo>
                  <a:pt x="17369" y="152281"/>
                </a:lnTo>
                <a:lnTo>
                  <a:pt x="11477" y="162481"/>
                </a:lnTo>
                <a:lnTo>
                  <a:pt x="7549" y="170550"/>
                </a:lnTo>
                <a:lnTo>
                  <a:pt x="4931" y="177200"/>
                </a:lnTo>
                <a:lnTo>
                  <a:pt x="3185" y="182903"/>
                </a:lnTo>
                <a:lnTo>
                  <a:pt x="2021" y="187975"/>
                </a:lnTo>
                <a:lnTo>
                  <a:pt x="1245" y="192627"/>
                </a:lnTo>
                <a:lnTo>
                  <a:pt x="728" y="196998"/>
                </a:lnTo>
                <a:lnTo>
                  <a:pt x="384" y="201181"/>
                </a:lnTo>
                <a:lnTo>
                  <a:pt x="153" y="205241"/>
                </a:lnTo>
                <a:lnTo>
                  <a:pt x="0" y="209217"/>
                </a:lnTo>
                <a:lnTo>
                  <a:pt x="1168" y="213138"/>
                </a:lnTo>
                <a:lnTo>
                  <a:pt x="3216" y="217022"/>
                </a:lnTo>
                <a:lnTo>
                  <a:pt x="9561" y="226312"/>
                </a:lnTo>
                <a:lnTo>
                  <a:pt x="11352" y="227075"/>
                </a:lnTo>
                <a:lnTo>
                  <a:pt x="16728" y="227922"/>
                </a:lnTo>
                <a:lnTo>
                  <a:pt x="19940" y="228148"/>
                </a:lnTo>
                <a:lnTo>
                  <a:pt x="23352" y="228298"/>
                </a:lnTo>
                <a:lnTo>
                  <a:pt x="30528" y="228466"/>
                </a:lnTo>
                <a:lnTo>
                  <a:pt x="37951" y="228540"/>
                </a:lnTo>
                <a:lnTo>
                  <a:pt x="41708" y="227290"/>
                </a:lnTo>
                <a:lnTo>
                  <a:pt x="45483" y="225186"/>
                </a:lnTo>
                <a:lnTo>
                  <a:pt x="49270" y="222514"/>
                </a:lnTo>
                <a:lnTo>
                  <a:pt x="51795" y="219462"/>
                </a:lnTo>
                <a:lnTo>
                  <a:pt x="53477" y="216158"/>
                </a:lnTo>
                <a:lnTo>
                  <a:pt x="55348" y="209100"/>
                </a:lnTo>
                <a:lnTo>
                  <a:pt x="55846" y="205440"/>
                </a:lnTo>
                <a:lnTo>
                  <a:pt x="56179" y="201730"/>
                </a:lnTo>
                <a:lnTo>
                  <a:pt x="56400" y="196716"/>
                </a:lnTo>
                <a:lnTo>
                  <a:pt x="56647" y="184373"/>
                </a:lnTo>
                <a:lnTo>
                  <a:pt x="55443" y="177525"/>
                </a:lnTo>
                <a:lnTo>
                  <a:pt x="53369" y="170420"/>
                </a:lnTo>
                <a:lnTo>
                  <a:pt x="50718" y="163143"/>
                </a:lnTo>
                <a:lnTo>
                  <a:pt x="47679" y="158292"/>
                </a:lnTo>
                <a:lnTo>
                  <a:pt x="44384" y="155058"/>
                </a:lnTo>
                <a:lnTo>
                  <a:pt x="40917" y="152902"/>
                </a:lnTo>
                <a:lnTo>
                  <a:pt x="38606" y="150194"/>
                </a:lnTo>
                <a:lnTo>
                  <a:pt x="37065" y="147119"/>
                </a:lnTo>
                <a:lnTo>
                  <a:pt x="22554" y="125729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SMARTPenAnnotation365"/>
          <p:cNvSpPr/>
          <p:nvPr/>
        </p:nvSpPr>
        <p:spPr bwMode="auto">
          <a:xfrm>
            <a:off x="8254012" y="3611879"/>
            <a:ext cx="180623" cy="132185"/>
          </a:xfrm>
          <a:custGeom>
            <a:avLst/>
            <a:gdLst/>
            <a:ahLst/>
            <a:cxnLst/>
            <a:rect l="0" t="0" r="0" b="0"/>
            <a:pathLst>
              <a:path w="180623" h="132185">
                <a:moveTo>
                  <a:pt x="44167" y="80010"/>
                </a:moveTo>
                <a:lnTo>
                  <a:pt x="44167" y="73943"/>
                </a:lnTo>
                <a:lnTo>
                  <a:pt x="42897" y="72155"/>
                </a:lnTo>
                <a:lnTo>
                  <a:pt x="40781" y="70964"/>
                </a:lnTo>
                <a:lnTo>
                  <a:pt x="38100" y="70169"/>
                </a:lnTo>
                <a:lnTo>
                  <a:pt x="32503" y="69640"/>
                </a:lnTo>
                <a:lnTo>
                  <a:pt x="24961" y="69287"/>
                </a:lnTo>
                <a:lnTo>
                  <a:pt x="3684" y="68720"/>
                </a:lnTo>
                <a:lnTo>
                  <a:pt x="1939" y="69943"/>
                </a:lnTo>
                <a:lnTo>
                  <a:pt x="775" y="72029"/>
                </a:lnTo>
                <a:lnTo>
                  <a:pt x="0" y="74690"/>
                </a:lnTo>
                <a:lnTo>
                  <a:pt x="753" y="77733"/>
                </a:lnTo>
                <a:lnTo>
                  <a:pt x="2524" y="81032"/>
                </a:lnTo>
                <a:lnTo>
                  <a:pt x="4975" y="84502"/>
                </a:lnTo>
                <a:lnTo>
                  <a:pt x="6609" y="88085"/>
                </a:lnTo>
                <a:lnTo>
                  <a:pt x="7699" y="91743"/>
                </a:lnTo>
                <a:lnTo>
                  <a:pt x="8425" y="95452"/>
                </a:lnTo>
                <a:lnTo>
                  <a:pt x="11449" y="99195"/>
                </a:lnTo>
                <a:lnTo>
                  <a:pt x="16005" y="102960"/>
                </a:lnTo>
                <a:lnTo>
                  <a:pt x="21583" y="106740"/>
                </a:lnTo>
                <a:lnTo>
                  <a:pt x="26571" y="110530"/>
                </a:lnTo>
                <a:lnTo>
                  <a:pt x="31166" y="114327"/>
                </a:lnTo>
                <a:lnTo>
                  <a:pt x="35500" y="118128"/>
                </a:lnTo>
                <a:lnTo>
                  <a:pt x="39660" y="120662"/>
                </a:lnTo>
                <a:lnTo>
                  <a:pt x="43702" y="122352"/>
                </a:lnTo>
                <a:lnTo>
                  <a:pt x="47668" y="123478"/>
                </a:lnTo>
                <a:lnTo>
                  <a:pt x="52851" y="124229"/>
                </a:lnTo>
                <a:lnTo>
                  <a:pt x="58846" y="124729"/>
                </a:lnTo>
                <a:lnTo>
                  <a:pt x="65383" y="125063"/>
                </a:lnTo>
                <a:lnTo>
                  <a:pt x="71012" y="126555"/>
                </a:lnTo>
                <a:lnTo>
                  <a:pt x="76033" y="128820"/>
                </a:lnTo>
                <a:lnTo>
                  <a:pt x="80652" y="131601"/>
                </a:lnTo>
                <a:lnTo>
                  <a:pt x="84999" y="132184"/>
                </a:lnTo>
                <a:lnTo>
                  <a:pt x="89170" y="131303"/>
                </a:lnTo>
                <a:lnTo>
                  <a:pt x="93218" y="129445"/>
                </a:lnTo>
                <a:lnTo>
                  <a:pt x="97188" y="128207"/>
                </a:lnTo>
                <a:lnTo>
                  <a:pt x="101105" y="127382"/>
                </a:lnTo>
                <a:lnTo>
                  <a:pt x="104986" y="126831"/>
                </a:lnTo>
                <a:lnTo>
                  <a:pt x="108843" y="125194"/>
                </a:lnTo>
                <a:lnTo>
                  <a:pt x="112685" y="122833"/>
                </a:lnTo>
                <a:lnTo>
                  <a:pt x="116515" y="119989"/>
                </a:lnTo>
                <a:lnTo>
                  <a:pt x="121610" y="116823"/>
                </a:lnTo>
                <a:lnTo>
                  <a:pt x="127546" y="113442"/>
                </a:lnTo>
                <a:lnTo>
                  <a:pt x="134043" y="109918"/>
                </a:lnTo>
                <a:lnTo>
                  <a:pt x="139645" y="105029"/>
                </a:lnTo>
                <a:lnTo>
                  <a:pt x="144648" y="99230"/>
                </a:lnTo>
                <a:lnTo>
                  <a:pt x="149255" y="92823"/>
                </a:lnTo>
                <a:lnTo>
                  <a:pt x="153596" y="87282"/>
                </a:lnTo>
                <a:lnTo>
                  <a:pt x="157760" y="82318"/>
                </a:lnTo>
                <a:lnTo>
                  <a:pt x="161806" y="77739"/>
                </a:lnTo>
                <a:lnTo>
                  <a:pt x="164503" y="72146"/>
                </a:lnTo>
                <a:lnTo>
                  <a:pt x="166301" y="65877"/>
                </a:lnTo>
                <a:lnTo>
                  <a:pt x="167501" y="59158"/>
                </a:lnTo>
                <a:lnTo>
                  <a:pt x="168299" y="53409"/>
                </a:lnTo>
                <a:lnTo>
                  <a:pt x="168832" y="48306"/>
                </a:lnTo>
                <a:lnTo>
                  <a:pt x="169187" y="43635"/>
                </a:lnTo>
                <a:lnTo>
                  <a:pt x="168154" y="39250"/>
                </a:lnTo>
                <a:lnTo>
                  <a:pt x="166195" y="35057"/>
                </a:lnTo>
                <a:lnTo>
                  <a:pt x="163619" y="30991"/>
                </a:lnTo>
                <a:lnTo>
                  <a:pt x="160632" y="28281"/>
                </a:lnTo>
                <a:lnTo>
                  <a:pt x="157371" y="26474"/>
                </a:lnTo>
                <a:lnTo>
                  <a:pt x="153925" y="25270"/>
                </a:lnTo>
                <a:lnTo>
                  <a:pt x="149090" y="24467"/>
                </a:lnTo>
                <a:lnTo>
                  <a:pt x="143326" y="23931"/>
                </a:lnTo>
                <a:lnTo>
                  <a:pt x="136944" y="23574"/>
                </a:lnTo>
                <a:lnTo>
                  <a:pt x="131418" y="24606"/>
                </a:lnTo>
                <a:lnTo>
                  <a:pt x="126464" y="26564"/>
                </a:lnTo>
                <a:lnTo>
                  <a:pt x="121892" y="29140"/>
                </a:lnTo>
                <a:lnTo>
                  <a:pt x="110038" y="35388"/>
                </a:lnTo>
                <a:lnTo>
                  <a:pt x="103322" y="38832"/>
                </a:lnTo>
                <a:lnTo>
                  <a:pt x="95034" y="44938"/>
                </a:lnTo>
                <a:lnTo>
                  <a:pt x="85698" y="52819"/>
                </a:lnTo>
                <a:lnTo>
                  <a:pt x="75665" y="61883"/>
                </a:lnTo>
                <a:lnTo>
                  <a:pt x="68976" y="69195"/>
                </a:lnTo>
                <a:lnTo>
                  <a:pt x="64517" y="75340"/>
                </a:lnTo>
                <a:lnTo>
                  <a:pt x="61543" y="80707"/>
                </a:lnTo>
                <a:lnTo>
                  <a:pt x="59561" y="85555"/>
                </a:lnTo>
                <a:lnTo>
                  <a:pt x="58240" y="90057"/>
                </a:lnTo>
                <a:lnTo>
                  <a:pt x="57359" y="94328"/>
                </a:lnTo>
                <a:lnTo>
                  <a:pt x="56772" y="98445"/>
                </a:lnTo>
                <a:lnTo>
                  <a:pt x="56381" y="102460"/>
                </a:lnTo>
                <a:lnTo>
                  <a:pt x="56120" y="106407"/>
                </a:lnTo>
                <a:lnTo>
                  <a:pt x="57215" y="109038"/>
                </a:lnTo>
                <a:lnTo>
                  <a:pt x="59216" y="110792"/>
                </a:lnTo>
                <a:lnTo>
                  <a:pt x="61820" y="111961"/>
                </a:lnTo>
                <a:lnTo>
                  <a:pt x="64825" y="112741"/>
                </a:lnTo>
                <a:lnTo>
                  <a:pt x="68100" y="113261"/>
                </a:lnTo>
                <a:lnTo>
                  <a:pt x="76412" y="114095"/>
                </a:lnTo>
                <a:lnTo>
                  <a:pt x="80935" y="114209"/>
                </a:lnTo>
                <a:lnTo>
                  <a:pt x="83919" y="114240"/>
                </a:lnTo>
                <a:lnTo>
                  <a:pt x="87178" y="112990"/>
                </a:lnTo>
                <a:lnTo>
                  <a:pt x="90622" y="110887"/>
                </a:lnTo>
                <a:lnTo>
                  <a:pt x="94187" y="108215"/>
                </a:lnTo>
                <a:lnTo>
                  <a:pt x="101644" y="101353"/>
                </a:lnTo>
                <a:lnTo>
                  <a:pt x="146124" y="57907"/>
                </a:lnTo>
                <a:lnTo>
                  <a:pt x="173292" y="30881"/>
                </a:lnTo>
                <a:lnTo>
                  <a:pt x="175971" y="25668"/>
                </a:lnTo>
                <a:lnTo>
                  <a:pt x="177757" y="19652"/>
                </a:lnTo>
                <a:lnTo>
                  <a:pt x="180622" y="3882"/>
                </a:lnTo>
                <a:lnTo>
                  <a:pt x="179587" y="2588"/>
                </a:lnTo>
                <a:lnTo>
                  <a:pt x="177627" y="1726"/>
                </a:lnTo>
                <a:lnTo>
                  <a:pt x="169897" y="0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does it mean to be circumscribed?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76400"/>
            <a:ext cx="5257800" cy="5029200"/>
          </a:xfrm>
        </p:spPr>
        <p:txBody>
          <a:bodyPr/>
          <a:lstStyle/>
          <a:p>
            <a:r>
              <a:rPr lang="en-US" dirty="0" smtClean="0"/>
              <a:t>When a polygon is circumscribed around a circle, then it touches the circle itself and the exterior of the circle, but does not touch the interior.</a:t>
            </a:r>
          </a:p>
          <a:p>
            <a:r>
              <a:rPr lang="en-US" dirty="0" smtClean="0"/>
              <a:t>The vertices of the polygon are not on the circle.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57800" y="2590800"/>
            <a:ext cx="3690938" cy="3690938"/>
          </a:xfrm>
          <a:prstGeom prst="rect">
            <a:avLst/>
          </a:prstGeom>
          <a:noFill/>
          <a:ln w="12700" cap="sq" cmpd="sng">
            <a:noFill/>
            <a:prstDash val="solid"/>
            <a:miter lim="800000"/>
            <a:headEnd type="none" w="sm" len="sm"/>
            <a:tailEnd type="none" w="sm" len="sm"/>
          </a:ln>
          <a:effectLst/>
        </p:spPr>
      </p:pic>
      <p:sp>
        <p:nvSpPr>
          <p:cNvPr id="5" name="SMARTPenAnnotation356"/>
          <p:cNvSpPr/>
          <p:nvPr/>
        </p:nvSpPr>
        <p:spPr bwMode="auto">
          <a:xfrm>
            <a:off x="5383529" y="2731773"/>
            <a:ext cx="3486151" cy="3440428"/>
          </a:xfrm>
          <a:custGeom>
            <a:avLst/>
            <a:gdLst/>
            <a:ahLst/>
            <a:cxnLst/>
            <a:rect l="0" t="0" r="0" b="0"/>
            <a:pathLst>
              <a:path w="3486151" h="3440428">
                <a:moveTo>
                  <a:pt x="422911" y="3440427"/>
                </a:moveTo>
                <a:lnTo>
                  <a:pt x="413069" y="3420744"/>
                </a:lnTo>
                <a:lnTo>
                  <a:pt x="409255" y="3396134"/>
                </a:lnTo>
                <a:lnTo>
                  <a:pt x="381641" y="3300449"/>
                </a:lnTo>
                <a:lnTo>
                  <a:pt x="340704" y="3151527"/>
                </a:lnTo>
                <a:lnTo>
                  <a:pt x="319398" y="3052130"/>
                </a:lnTo>
                <a:lnTo>
                  <a:pt x="302176" y="2994699"/>
                </a:lnTo>
                <a:lnTo>
                  <a:pt x="279379" y="2887508"/>
                </a:lnTo>
                <a:lnTo>
                  <a:pt x="263184" y="2787507"/>
                </a:lnTo>
                <a:lnTo>
                  <a:pt x="240571" y="2691882"/>
                </a:lnTo>
                <a:lnTo>
                  <a:pt x="232147" y="2653485"/>
                </a:lnTo>
                <a:lnTo>
                  <a:pt x="226265" y="2617979"/>
                </a:lnTo>
                <a:lnTo>
                  <a:pt x="201794" y="2519284"/>
                </a:lnTo>
                <a:lnTo>
                  <a:pt x="179058" y="2436001"/>
                </a:lnTo>
                <a:lnTo>
                  <a:pt x="155501" y="2340038"/>
                </a:lnTo>
                <a:lnTo>
                  <a:pt x="138244" y="2253726"/>
                </a:lnTo>
                <a:lnTo>
                  <a:pt x="117955" y="2156127"/>
                </a:lnTo>
                <a:lnTo>
                  <a:pt x="98042" y="2058695"/>
                </a:lnTo>
                <a:lnTo>
                  <a:pt x="83949" y="2002384"/>
                </a:lnTo>
                <a:lnTo>
                  <a:pt x="71039" y="1911405"/>
                </a:lnTo>
                <a:lnTo>
                  <a:pt x="60270" y="1866986"/>
                </a:lnTo>
                <a:lnTo>
                  <a:pt x="54688" y="1837995"/>
                </a:lnTo>
                <a:lnTo>
                  <a:pt x="48378" y="1808662"/>
                </a:lnTo>
                <a:lnTo>
                  <a:pt x="44801" y="1768196"/>
                </a:lnTo>
                <a:lnTo>
                  <a:pt x="39808" y="1752756"/>
                </a:lnTo>
                <a:lnTo>
                  <a:pt x="29858" y="1650903"/>
                </a:lnTo>
                <a:lnTo>
                  <a:pt x="20395" y="1548846"/>
                </a:lnTo>
                <a:lnTo>
                  <a:pt x="14087" y="1503701"/>
                </a:lnTo>
                <a:lnTo>
                  <a:pt x="11534" y="1403006"/>
                </a:lnTo>
                <a:lnTo>
                  <a:pt x="10170" y="1337053"/>
                </a:lnTo>
                <a:lnTo>
                  <a:pt x="707" y="1260668"/>
                </a:lnTo>
                <a:lnTo>
                  <a:pt x="19" y="1154923"/>
                </a:lnTo>
                <a:lnTo>
                  <a:pt x="0" y="906793"/>
                </a:lnTo>
                <a:lnTo>
                  <a:pt x="9842" y="804028"/>
                </a:lnTo>
                <a:lnTo>
                  <a:pt x="11369" y="705423"/>
                </a:lnTo>
                <a:lnTo>
                  <a:pt x="18186" y="617952"/>
                </a:lnTo>
                <a:lnTo>
                  <a:pt x="27133" y="527373"/>
                </a:lnTo>
                <a:lnTo>
                  <a:pt x="36263" y="420682"/>
                </a:lnTo>
                <a:lnTo>
                  <a:pt x="41517" y="386358"/>
                </a:lnTo>
                <a:lnTo>
                  <a:pt x="51235" y="282799"/>
                </a:lnTo>
                <a:lnTo>
                  <a:pt x="57252" y="240667"/>
                </a:lnTo>
                <a:lnTo>
                  <a:pt x="65967" y="218798"/>
                </a:lnTo>
                <a:lnTo>
                  <a:pt x="74132" y="190113"/>
                </a:lnTo>
                <a:lnTo>
                  <a:pt x="99177" y="137494"/>
                </a:lnTo>
                <a:lnTo>
                  <a:pt x="102948" y="132301"/>
                </a:lnTo>
                <a:lnTo>
                  <a:pt x="113912" y="123145"/>
                </a:lnTo>
                <a:lnTo>
                  <a:pt x="134364" y="110851"/>
                </a:lnTo>
                <a:lnTo>
                  <a:pt x="145654" y="106415"/>
                </a:lnTo>
                <a:lnTo>
                  <a:pt x="158716" y="104444"/>
                </a:lnTo>
                <a:lnTo>
                  <a:pt x="259222" y="90939"/>
                </a:lnTo>
                <a:lnTo>
                  <a:pt x="358655" y="80966"/>
                </a:lnTo>
                <a:lnTo>
                  <a:pt x="510711" y="61837"/>
                </a:lnTo>
                <a:lnTo>
                  <a:pt x="601959" y="56288"/>
                </a:lnTo>
                <a:lnTo>
                  <a:pt x="700881" y="47360"/>
                </a:lnTo>
                <a:lnTo>
                  <a:pt x="891441" y="36886"/>
                </a:lnTo>
                <a:lnTo>
                  <a:pt x="970251" y="31670"/>
                </a:lnTo>
                <a:lnTo>
                  <a:pt x="1044633" y="28044"/>
                </a:lnTo>
                <a:lnTo>
                  <a:pt x="1096473" y="28855"/>
                </a:lnTo>
                <a:lnTo>
                  <a:pt x="1218841" y="31872"/>
                </a:lnTo>
                <a:lnTo>
                  <a:pt x="1622344" y="34192"/>
                </a:lnTo>
                <a:lnTo>
                  <a:pt x="1720793" y="44119"/>
                </a:lnTo>
                <a:lnTo>
                  <a:pt x="1819108" y="45654"/>
                </a:lnTo>
                <a:lnTo>
                  <a:pt x="1896339" y="43168"/>
                </a:lnTo>
                <a:lnTo>
                  <a:pt x="2074081" y="27621"/>
                </a:lnTo>
                <a:lnTo>
                  <a:pt x="2276344" y="15629"/>
                </a:lnTo>
                <a:lnTo>
                  <a:pt x="2381578" y="11980"/>
                </a:lnTo>
                <a:lnTo>
                  <a:pt x="2897663" y="11431"/>
                </a:lnTo>
                <a:lnTo>
                  <a:pt x="2982289" y="5360"/>
                </a:lnTo>
                <a:lnTo>
                  <a:pt x="3084738" y="703"/>
                </a:lnTo>
                <a:lnTo>
                  <a:pt x="3180461" y="38"/>
                </a:lnTo>
                <a:lnTo>
                  <a:pt x="3389912" y="0"/>
                </a:lnTo>
                <a:lnTo>
                  <a:pt x="3486150" y="11427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SMARTPenAnnotation357"/>
          <p:cNvSpPr/>
          <p:nvPr/>
        </p:nvSpPr>
        <p:spPr bwMode="auto">
          <a:xfrm>
            <a:off x="5760720" y="6000750"/>
            <a:ext cx="2994660" cy="240030"/>
          </a:xfrm>
          <a:custGeom>
            <a:avLst/>
            <a:gdLst/>
            <a:ahLst/>
            <a:cxnLst/>
            <a:rect l="0" t="0" r="0" b="0"/>
            <a:pathLst>
              <a:path w="2994660" h="240030">
                <a:moveTo>
                  <a:pt x="0" y="240029"/>
                </a:moveTo>
                <a:lnTo>
                  <a:pt x="6067" y="233962"/>
                </a:lnTo>
                <a:lnTo>
                  <a:pt x="9125" y="232174"/>
                </a:lnTo>
                <a:lnTo>
                  <a:pt x="20800" y="229070"/>
                </a:lnTo>
                <a:lnTo>
                  <a:pt x="28317" y="222671"/>
                </a:lnTo>
                <a:lnTo>
                  <a:pt x="31578" y="220838"/>
                </a:lnTo>
                <a:lnTo>
                  <a:pt x="38588" y="218800"/>
                </a:lnTo>
                <a:lnTo>
                  <a:pt x="70844" y="217312"/>
                </a:lnTo>
                <a:lnTo>
                  <a:pt x="82709" y="220620"/>
                </a:lnTo>
                <a:lnTo>
                  <a:pt x="95179" y="225052"/>
                </a:lnTo>
                <a:lnTo>
                  <a:pt x="104956" y="227023"/>
                </a:lnTo>
                <a:lnTo>
                  <a:pt x="145145" y="220433"/>
                </a:lnTo>
                <a:lnTo>
                  <a:pt x="235463" y="217297"/>
                </a:lnTo>
                <a:lnTo>
                  <a:pt x="327653" y="217170"/>
                </a:lnTo>
                <a:lnTo>
                  <a:pt x="433915" y="209314"/>
                </a:lnTo>
                <a:lnTo>
                  <a:pt x="524708" y="203059"/>
                </a:lnTo>
                <a:lnTo>
                  <a:pt x="574392" y="196038"/>
                </a:lnTo>
                <a:lnTo>
                  <a:pt x="761345" y="167397"/>
                </a:lnTo>
                <a:lnTo>
                  <a:pt x="799386" y="162028"/>
                </a:lnTo>
                <a:lnTo>
                  <a:pt x="828993" y="155409"/>
                </a:lnTo>
                <a:lnTo>
                  <a:pt x="896427" y="149188"/>
                </a:lnTo>
                <a:lnTo>
                  <a:pt x="939413" y="142699"/>
                </a:lnTo>
                <a:lnTo>
                  <a:pt x="998435" y="132733"/>
                </a:lnTo>
                <a:lnTo>
                  <a:pt x="1108102" y="118284"/>
                </a:lnTo>
                <a:lnTo>
                  <a:pt x="1186293" y="112109"/>
                </a:lnTo>
                <a:lnTo>
                  <a:pt x="1266599" y="98693"/>
                </a:lnTo>
                <a:lnTo>
                  <a:pt x="1317205" y="92318"/>
                </a:lnTo>
                <a:lnTo>
                  <a:pt x="1339381" y="86326"/>
                </a:lnTo>
                <a:lnTo>
                  <a:pt x="1378024" y="79430"/>
                </a:lnTo>
                <a:lnTo>
                  <a:pt x="1421444" y="73402"/>
                </a:lnTo>
                <a:lnTo>
                  <a:pt x="1460170" y="68738"/>
                </a:lnTo>
                <a:lnTo>
                  <a:pt x="1479121" y="63147"/>
                </a:lnTo>
                <a:lnTo>
                  <a:pt x="1535549" y="57064"/>
                </a:lnTo>
                <a:lnTo>
                  <a:pt x="1567638" y="49645"/>
                </a:lnTo>
                <a:lnTo>
                  <a:pt x="1659385" y="43108"/>
                </a:lnTo>
                <a:lnTo>
                  <a:pt x="1749693" y="36939"/>
                </a:lnTo>
                <a:lnTo>
                  <a:pt x="1819464" y="29963"/>
                </a:lnTo>
                <a:lnTo>
                  <a:pt x="1863216" y="27595"/>
                </a:lnTo>
                <a:lnTo>
                  <a:pt x="1969402" y="24965"/>
                </a:lnTo>
                <a:lnTo>
                  <a:pt x="2071684" y="23483"/>
                </a:lnTo>
                <a:lnTo>
                  <a:pt x="2135715" y="19750"/>
                </a:lnTo>
                <a:lnTo>
                  <a:pt x="2203966" y="15128"/>
                </a:lnTo>
                <a:lnTo>
                  <a:pt x="2268167" y="13073"/>
                </a:lnTo>
                <a:lnTo>
                  <a:pt x="2337341" y="8773"/>
                </a:lnTo>
                <a:lnTo>
                  <a:pt x="2410418" y="3899"/>
                </a:lnTo>
                <a:lnTo>
                  <a:pt x="2512799" y="1154"/>
                </a:lnTo>
                <a:lnTo>
                  <a:pt x="2597680" y="151"/>
                </a:lnTo>
                <a:lnTo>
                  <a:pt x="2842831" y="0"/>
                </a:lnTo>
                <a:lnTo>
                  <a:pt x="2899579" y="6067"/>
                </a:lnTo>
                <a:lnTo>
                  <a:pt x="2956123" y="11640"/>
                </a:lnTo>
                <a:lnTo>
                  <a:pt x="2966428" y="14109"/>
                </a:lnTo>
                <a:lnTo>
                  <a:pt x="2994659" y="22859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SMARTPenAnnotation358"/>
          <p:cNvSpPr/>
          <p:nvPr/>
        </p:nvSpPr>
        <p:spPr bwMode="auto">
          <a:xfrm>
            <a:off x="8721156" y="2834639"/>
            <a:ext cx="91235" cy="3188971"/>
          </a:xfrm>
          <a:custGeom>
            <a:avLst/>
            <a:gdLst/>
            <a:ahLst/>
            <a:cxnLst/>
            <a:rect l="0" t="0" r="0" b="0"/>
            <a:pathLst>
              <a:path w="91235" h="3188971">
                <a:moveTo>
                  <a:pt x="57084" y="0"/>
                </a:moveTo>
                <a:lnTo>
                  <a:pt x="57084" y="25751"/>
                </a:lnTo>
                <a:lnTo>
                  <a:pt x="58354" y="31137"/>
                </a:lnTo>
                <a:lnTo>
                  <a:pt x="60470" y="37268"/>
                </a:lnTo>
                <a:lnTo>
                  <a:pt x="63152" y="43896"/>
                </a:lnTo>
                <a:lnTo>
                  <a:pt x="66209" y="53394"/>
                </a:lnTo>
                <a:lnTo>
                  <a:pt x="69516" y="64806"/>
                </a:lnTo>
                <a:lnTo>
                  <a:pt x="72992" y="77494"/>
                </a:lnTo>
                <a:lnTo>
                  <a:pt x="76579" y="97383"/>
                </a:lnTo>
                <a:lnTo>
                  <a:pt x="80240" y="122072"/>
                </a:lnTo>
                <a:lnTo>
                  <a:pt x="83952" y="149962"/>
                </a:lnTo>
                <a:lnTo>
                  <a:pt x="86426" y="172365"/>
                </a:lnTo>
                <a:lnTo>
                  <a:pt x="89175" y="207416"/>
                </a:lnTo>
                <a:lnTo>
                  <a:pt x="90722" y="291045"/>
                </a:lnTo>
                <a:lnTo>
                  <a:pt x="89669" y="324840"/>
                </a:lnTo>
                <a:lnTo>
                  <a:pt x="87697" y="360070"/>
                </a:lnTo>
                <a:lnTo>
                  <a:pt x="83390" y="424191"/>
                </a:lnTo>
                <a:lnTo>
                  <a:pt x="81475" y="465390"/>
                </a:lnTo>
                <a:lnTo>
                  <a:pt x="63265" y="688876"/>
                </a:lnTo>
                <a:lnTo>
                  <a:pt x="51436" y="822884"/>
                </a:lnTo>
                <a:lnTo>
                  <a:pt x="48224" y="876690"/>
                </a:lnTo>
                <a:lnTo>
                  <a:pt x="46097" y="901960"/>
                </a:lnTo>
                <a:lnTo>
                  <a:pt x="38306" y="974920"/>
                </a:lnTo>
                <a:lnTo>
                  <a:pt x="5733" y="1396898"/>
                </a:lnTo>
                <a:lnTo>
                  <a:pt x="2511" y="1455657"/>
                </a:lnTo>
                <a:lnTo>
                  <a:pt x="443" y="1535806"/>
                </a:lnTo>
                <a:lnTo>
                  <a:pt x="0" y="1666713"/>
                </a:lnTo>
                <a:lnTo>
                  <a:pt x="1248" y="1682642"/>
                </a:lnTo>
                <a:lnTo>
                  <a:pt x="3350" y="1697072"/>
                </a:lnTo>
                <a:lnTo>
                  <a:pt x="6021" y="1710501"/>
                </a:lnTo>
                <a:lnTo>
                  <a:pt x="9072" y="1746124"/>
                </a:lnTo>
                <a:lnTo>
                  <a:pt x="15848" y="1856826"/>
                </a:lnTo>
                <a:lnTo>
                  <a:pt x="19706" y="1937353"/>
                </a:lnTo>
                <a:lnTo>
                  <a:pt x="20735" y="1965939"/>
                </a:lnTo>
                <a:lnTo>
                  <a:pt x="22691" y="1993886"/>
                </a:lnTo>
                <a:lnTo>
                  <a:pt x="25265" y="2021408"/>
                </a:lnTo>
                <a:lnTo>
                  <a:pt x="28251" y="2048645"/>
                </a:lnTo>
                <a:lnTo>
                  <a:pt x="30242" y="2070613"/>
                </a:lnTo>
                <a:lnTo>
                  <a:pt x="39767" y="2224946"/>
                </a:lnTo>
                <a:lnTo>
                  <a:pt x="43037" y="2301622"/>
                </a:lnTo>
                <a:lnTo>
                  <a:pt x="45761" y="2374223"/>
                </a:lnTo>
                <a:lnTo>
                  <a:pt x="54471" y="2528452"/>
                </a:lnTo>
                <a:lnTo>
                  <a:pt x="57192" y="2576637"/>
                </a:lnTo>
                <a:lnTo>
                  <a:pt x="64595" y="2660405"/>
                </a:lnTo>
                <a:lnTo>
                  <a:pt x="67353" y="2711472"/>
                </a:lnTo>
                <a:lnTo>
                  <a:pt x="69681" y="2831363"/>
                </a:lnTo>
                <a:lnTo>
                  <a:pt x="71832" y="2860396"/>
                </a:lnTo>
                <a:lnTo>
                  <a:pt x="74536" y="2889911"/>
                </a:lnTo>
                <a:lnTo>
                  <a:pt x="76339" y="2918477"/>
                </a:lnTo>
                <a:lnTo>
                  <a:pt x="78875" y="2998616"/>
                </a:lnTo>
                <a:lnTo>
                  <a:pt x="79902" y="3117907"/>
                </a:lnTo>
                <a:lnTo>
                  <a:pt x="81186" y="3122545"/>
                </a:lnTo>
                <a:lnTo>
                  <a:pt x="83312" y="3125637"/>
                </a:lnTo>
                <a:lnTo>
                  <a:pt x="85999" y="3127698"/>
                </a:lnTo>
                <a:lnTo>
                  <a:pt x="87790" y="3130342"/>
                </a:lnTo>
                <a:lnTo>
                  <a:pt x="90312" y="3138861"/>
                </a:lnTo>
                <a:lnTo>
                  <a:pt x="91234" y="3142673"/>
                </a:lnTo>
                <a:lnTo>
                  <a:pt x="90010" y="3142865"/>
                </a:lnTo>
                <a:lnTo>
                  <a:pt x="87925" y="3142994"/>
                </a:lnTo>
                <a:lnTo>
                  <a:pt x="85264" y="3143079"/>
                </a:lnTo>
                <a:lnTo>
                  <a:pt x="83491" y="3144406"/>
                </a:lnTo>
                <a:lnTo>
                  <a:pt x="82308" y="3146561"/>
                </a:lnTo>
                <a:lnTo>
                  <a:pt x="80411" y="3153076"/>
                </a:lnTo>
                <a:lnTo>
                  <a:pt x="78985" y="3154881"/>
                </a:lnTo>
                <a:lnTo>
                  <a:pt x="76765" y="3157354"/>
                </a:lnTo>
                <a:lnTo>
                  <a:pt x="70144" y="3164381"/>
                </a:lnTo>
                <a:lnTo>
                  <a:pt x="69238" y="3168729"/>
                </a:lnTo>
                <a:lnTo>
                  <a:pt x="68996" y="3171666"/>
                </a:lnTo>
                <a:lnTo>
                  <a:pt x="67565" y="3173624"/>
                </a:lnTo>
                <a:lnTo>
                  <a:pt x="65341" y="3174930"/>
                </a:lnTo>
                <a:lnTo>
                  <a:pt x="58715" y="3177025"/>
                </a:lnTo>
                <a:lnTo>
                  <a:pt x="56901" y="3178467"/>
                </a:lnTo>
                <a:lnTo>
                  <a:pt x="54422" y="3180698"/>
                </a:lnTo>
                <a:lnTo>
                  <a:pt x="47386" y="3187336"/>
                </a:lnTo>
                <a:lnTo>
                  <a:pt x="45539" y="3187880"/>
                </a:lnTo>
                <a:lnTo>
                  <a:pt x="43036" y="3188244"/>
                </a:lnTo>
                <a:lnTo>
                  <a:pt x="35965" y="3188827"/>
                </a:lnTo>
                <a:lnTo>
                  <a:pt x="31611" y="3188907"/>
                </a:lnTo>
                <a:lnTo>
                  <a:pt x="11363" y="3188970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SMARTPenAnnotation359"/>
          <p:cNvSpPr/>
          <p:nvPr/>
        </p:nvSpPr>
        <p:spPr bwMode="auto">
          <a:xfrm>
            <a:off x="8766892" y="2731769"/>
            <a:ext cx="22778" cy="171451"/>
          </a:xfrm>
          <a:custGeom>
            <a:avLst/>
            <a:gdLst/>
            <a:ahLst/>
            <a:cxnLst/>
            <a:rect l="0" t="0" r="0" b="0"/>
            <a:pathLst>
              <a:path w="22778" h="171451">
                <a:moveTo>
                  <a:pt x="22777" y="171450"/>
                </a:moveTo>
                <a:lnTo>
                  <a:pt x="10642" y="159315"/>
                </a:lnTo>
                <a:lnTo>
                  <a:pt x="7067" y="154470"/>
                </a:lnTo>
                <a:lnTo>
                  <a:pt x="4684" y="149970"/>
                </a:lnTo>
                <a:lnTo>
                  <a:pt x="3095" y="145700"/>
                </a:lnTo>
                <a:lnTo>
                  <a:pt x="2036" y="140314"/>
                </a:lnTo>
                <a:lnTo>
                  <a:pt x="1330" y="134183"/>
                </a:lnTo>
                <a:lnTo>
                  <a:pt x="858" y="127555"/>
                </a:lnTo>
                <a:lnTo>
                  <a:pt x="545" y="119327"/>
                </a:lnTo>
                <a:lnTo>
                  <a:pt x="103" y="89543"/>
                </a:lnTo>
                <a:lnTo>
                  <a:pt x="0" y="67737"/>
                </a:lnTo>
                <a:lnTo>
                  <a:pt x="1243" y="59128"/>
                </a:lnTo>
                <a:lnTo>
                  <a:pt x="3340" y="52119"/>
                </a:lnTo>
                <a:lnTo>
                  <a:pt x="6010" y="46176"/>
                </a:lnTo>
                <a:lnTo>
                  <a:pt x="7789" y="39674"/>
                </a:lnTo>
                <a:lnTo>
                  <a:pt x="8976" y="32800"/>
                </a:lnTo>
                <a:lnTo>
                  <a:pt x="9766" y="25677"/>
                </a:lnTo>
                <a:lnTo>
                  <a:pt x="10293" y="19658"/>
                </a:lnTo>
                <a:lnTo>
                  <a:pt x="10645" y="14375"/>
                </a:lnTo>
                <a:lnTo>
                  <a:pt x="11348" y="0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SMARTPenAnnotation360"/>
          <p:cNvSpPr/>
          <p:nvPr/>
        </p:nvSpPr>
        <p:spPr bwMode="auto">
          <a:xfrm>
            <a:off x="8732565" y="2752559"/>
            <a:ext cx="101685" cy="112077"/>
          </a:xfrm>
          <a:custGeom>
            <a:avLst/>
            <a:gdLst/>
            <a:ahLst/>
            <a:cxnLst/>
            <a:rect l="0" t="0" r="0" b="0"/>
            <a:pathLst>
              <a:path w="101685" h="112077">
                <a:moveTo>
                  <a:pt x="45675" y="36360"/>
                </a:moveTo>
                <a:lnTo>
                  <a:pt x="39607" y="54564"/>
                </a:lnTo>
                <a:lnTo>
                  <a:pt x="37819" y="62466"/>
                </a:lnTo>
                <a:lnTo>
                  <a:pt x="36627" y="70274"/>
                </a:lnTo>
                <a:lnTo>
                  <a:pt x="35833" y="78019"/>
                </a:lnTo>
                <a:lnTo>
                  <a:pt x="36574" y="85723"/>
                </a:lnTo>
                <a:lnTo>
                  <a:pt x="38337" y="93399"/>
                </a:lnTo>
                <a:lnTo>
                  <a:pt x="44224" y="111833"/>
                </a:lnTo>
                <a:lnTo>
                  <a:pt x="44708" y="112076"/>
                </a:lnTo>
                <a:lnTo>
                  <a:pt x="45031" y="110967"/>
                </a:lnTo>
                <a:lnTo>
                  <a:pt x="45244" y="108958"/>
                </a:lnTo>
                <a:lnTo>
                  <a:pt x="46658" y="106349"/>
                </a:lnTo>
                <a:lnTo>
                  <a:pt x="48871" y="103340"/>
                </a:lnTo>
                <a:lnTo>
                  <a:pt x="51615" y="100063"/>
                </a:lnTo>
                <a:lnTo>
                  <a:pt x="53445" y="94069"/>
                </a:lnTo>
                <a:lnTo>
                  <a:pt x="54665" y="86263"/>
                </a:lnTo>
                <a:lnTo>
                  <a:pt x="55478" y="77249"/>
                </a:lnTo>
                <a:lnTo>
                  <a:pt x="56021" y="68699"/>
                </a:lnTo>
                <a:lnTo>
                  <a:pt x="56622" y="52427"/>
                </a:lnTo>
                <a:lnTo>
                  <a:pt x="55513" y="45801"/>
                </a:lnTo>
                <a:lnTo>
                  <a:pt x="53504" y="40114"/>
                </a:lnTo>
                <a:lnTo>
                  <a:pt x="47221" y="27930"/>
                </a:lnTo>
                <a:lnTo>
                  <a:pt x="46706" y="25660"/>
                </a:lnTo>
                <a:lnTo>
                  <a:pt x="46361" y="22877"/>
                </a:lnTo>
                <a:lnTo>
                  <a:pt x="46133" y="19751"/>
                </a:lnTo>
                <a:lnTo>
                  <a:pt x="44710" y="17668"/>
                </a:lnTo>
                <a:lnTo>
                  <a:pt x="42492" y="16279"/>
                </a:lnTo>
                <a:lnTo>
                  <a:pt x="39742" y="15353"/>
                </a:lnTo>
                <a:lnTo>
                  <a:pt x="36640" y="14735"/>
                </a:lnTo>
                <a:lnTo>
                  <a:pt x="33301" y="14324"/>
                </a:lnTo>
                <a:lnTo>
                  <a:pt x="24886" y="13663"/>
                </a:lnTo>
                <a:lnTo>
                  <a:pt x="20348" y="13573"/>
                </a:lnTo>
                <a:lnTo>
                  <a:pt x="17361" y="13549"/>
                </a:lnTo>
                <a:lnTo>
                  <a:pt x="15369" y="14803"/>
                </a:lnTo>
                <a:lnTo>
                  <a:pt x="14041" y="16908"/>
                </a:lnTo>
                <a:lnTo>
                  <a:pt x="13155" y="19583"/>
                </a:lnTo>
                <a:lnTo>
                  <a:pt x="11295" y="22635"/>
                </a:lnTo>
                <a:lnTo>
                  <a:pt x="8785" y="25940"/>
                </a:lnTo>
                <a:lnTo>
                  <a:pt x="5841" y="29414"/>
                </a:lnTo>
                <a:lnTo>
                  <a:pt x="3880" y="32999"/>
                </a:lnTo>
                <a:lnTo>
                  <a:pt x="2571" y="36660"/>
                </a:lnTo>
                <a:lnTo>
                  <a:pt x="471" y="45592"/>
                </a:lnTo>
                <a:lnTo>
                  <a:pt x="299" y="47595"/>
                </a:lnTo>
                <a:lnTo>
                  <a:pt x="184" y="50200"/>
                </a:lnTo>
                <a:lnTo>
                  <a:pt x="57" y="56481"/>
                </a:lnTo>
                <a:lnTo>
                  <a:pt x="0" y="63507"/>
                </a:lnTo>
                <a:lnTo>
                  <a:pt x="1255" y="65888"/>
                </a:lnTo>
                <a:lnTo>
                  <a:pt x="3362" y="67475"/>
                </a:lnTo>
                <a:lnTo>
                  <a:pt x="6036" y="68534"/>
                </a:lnTo>
                <a:lnTo>
                  <a:pt x="7819" y="70509"/>
                </a:lnTo>
                <a:lnTo>
                  <a:pt x="9008" y="73096"/>
                </a:lnTo>
                <a:lnTo>
                  <a:pt x="9800" y="76091"/>
                </a:lnTo>
                <a:lnTo>
                  <a:pt x="11598" y="78087"/>
                </a:lnTo>
                <a:lnTo>
                  <a:pt x="14067" y="79419"/>
                </a:lnTo>
                <a:lnTo>
                  <a:pt x="16983" y="80306"/>
                </a:lnTo>
                <a:lnTo>
                  <a:pt x="20197" y="80897"/>
                </a:lnTo>
                <a:lnTo>
                  <a:pt x="23609" y="81292"/>
                </a:lnTo>
                <a:lnTo>
                  <a:pt x="27154" y="81555"/>
                </a:lnTo>
                <a:lnTo>
                  <a:pt x="30788" y="80460"/>
                </a:lnTo>
                <a:lnTo>
                  <a:pt x="34480" y="78460"/>
                </a:lnTo>
                <a:lnTo>
                  <a:pt x="38212" y="75857"/>
                </a:lnTo>
                <a:lnTo>
                  <a:pt x="41969" y="74121"/>
                </a:lnTo>
                <a:lnTo>
                  <a:pt x="45744" y="72965"/>
                </a:lnTo>
                <a:lnTo>
                  <a:pt x="49531" y="72193"/>
                </a:lnTo>
                <a:lnTo>
                  <a:pt x="53325" y="70409"/>
                </a:lnTo>
                <a:lnTo>
                  <a:pt x="57125" y="67949"/>
                </a:lnTo>
                <a:lnTo>
                  <a:pt x="60929" y="65040"/>
                </a:lnTo>
                <a:lnTo>
                  <a:pt x="64734" y="61830"/>
                </a:lnTo>
                <a:lnTo>
                  <a:pt x="68541" y="58420"/>
                </a:lnTo>
                <a:lnTo>
                  <a:pt x="72348" y="54877"/>
                </a:lnTo>
                <a:lnTo>
                  <a:pt x="89843" y="37755"/>
                </a:lnTo>
                <a:lnTo>
                  <a:pt x="94170" y="32210"/>
                </a:lnTo>
                <a:lnTo>
                  <a:pt x="97055" y="27243"/>
                </a:lnTo>
                <a:lnTo>
                  <a:pt x="98978" y="22662"/>
                </a:lnTo>
                <a:lnTo>
                  <a:pt x="100260" y="17069"/>
                </a:lnTo>
                <a:lnTo>
                  <a:pt x="101115" y="10799"/>
                </a:lnTo>
                <a:lnTo>
                  <a:pt x="101684" y="4080"/>
                </a:lnTo>
                <a:lnTo>
                  <a:pt x="99525" y="870"/>
                </a:lnTo>
                <a:lnTo>
                  <a:pt x="95544" y="0"/>
                </a:lnTo>
                <a:lnTo>
                  <a:pt x="90352" y="690"/>
                </a:lnTo>
                <a:lnTo>
                  <a:pt x="85620" y="1150"/>
                </a:lnTo>
                <a:lnTo>
                  <a:pt x="81194" y="1457"/>
                </a:lnTo>
                <a:lnTo>
                  <a:pt x="76974" y="1662"/>
                </a:lnTo>
                <a:lnTo>
                  <a:pt x="72891" y="3068"/>
                </a:lnTo>
                <a:lnTo>
                  <a:pt x="68899" y="5275"/>
                </a:lnTo>
                <a:lnTo>
                  <a:pt x="64967" y="8017"/>
                </a:lnTo>
                <a:lnTo>
                  <a:pt x="61077" y="11115"/>
                </a:lnTo>
                <a:lnTo>
                  <a:pt x="57213" y="14450"/>
                </a:lnTo>
                <a:lnTo>
                  <a:pt x="45675" y="24930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circle?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Technically speaking, a</a:t>
            </a:r>
            <a:r>
              <a:rPr lang="en-US" b="1" dirty="0" smtClean="0"/>
              <a:t> circle </a:t>
            </a:r>
            <a:r>
              <a:rPr lang="en-US" dirty="0" smtClean="0"/>
              <a:t>is the set of points in a plane at a given distance from a given point in that plane.</a:t>
            </a:r>
          </a:p>
          <a:p>
            <a:r>
              <a:rPr lang="en-US" dirty="0"/>
              <a:t>A</a:t>
            </a:r>
            <a:r>
              <a:rPr lang="en-US" dirty="0" smtClean="0"/>
              <a:t> circle divides the plane into three separate regions: </a:t>
            </a:r>
          </a:p>
          <a:p>
            <a:pPr lvl="1"/>
            <a:r>
              <a:rPr lang="en-US" dirty="0" smtClean="0"/>
              <a:t>the interior of the circle</a:t>
            </a:r>
          </a:p>
          <a:p>
            <a:pPr lvl="1"/>
            <a:r>
              <a:rPr lang="en-US" dirty="0" smtClean="0"/>
              <a:t>the exterior of the circle</a:t>
            </a:r>
          </a:p>
          <a:p>
            <a:pPr lvl="1"/>
            <a:r>
              <a:rPr lang="en-US" dirty="0" smtClean="0"/>
              <a:t>The circle itself.</a:t>
            </a:r>
          </a:p>
          <a:p>
            <a:endParaRPr 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67400" y="4419600"/>
            <a:ext cx="2286000" cy="2286000"/>
          </a:xfrm>
          <a:prstGeom prst="rect">
            <a:avLst/>
          </a:prstGeom>
          <a:noFill/>
          <a:ln w="12700" cap="sq" cmpd="sng">
            <a:noFill/>
            <a:prstDash val="solid"/>
            <a:miter lim="800000"/>
            <a:headEnd type="none" w="sm" len="sm"/>
            <a:tailEnd type="none" w="sm" len="sm"/>
          </a:ln>
          <a:effectLst/>
        </p:spPr>
      </p:pic>
      <p:sp>
        <p:nvSpPr>
          <p:cNvPr id="5" name="SMARTPenAnnotation459"/>
          <p:cNvSpPr/>
          <p:nvPr/>
        </p:nvSpPr>
        <p:spPr bwMode="auto">
          <a:xfrm>
            <a:off x="6903719" y="4686300"/>
            <a:ext cx="57151" cy="788670"/>
          </a:xfrm>
          <a:custGeom>
            <a:avLst/>
            <a:gdLst/>
            <a:ahLst/>
            <a:cxnLst/>
            <a:rect l="0" t="0" r="0" b="0"/>
            <a:pathLst>
              <a:path w="57151" h="788670">
                <a:moveTo>
                  <a:pt x="57150" y="788669"/>
                </a:moveTo>
                <a:lnTo>
                  <a:pt x="51083" y="782602"/>
                </a:lnTo>
                <a:lnTo>
                  <a:pt x="50565" y="779544"/>
                </a:lnTo>
                <a:lnTo>
                  <a:pt x="51491" y="776236"/>
                </a:lnTo>
                <a:lnTo>
                  <a:pt x="53377" y="772760"/>
                </a:lnTo>
                <a:lnTo>
                  <a:pt x="54635" y="769173"/>
                </a:lnTo>
                <a:lnTo>
                  <a:pt x="56033" y="761801"/>
                </a:lnTo>
                <a:lnTo>
                  <a:pt x="55135" y="750437"/>
                </a:lnTo>
                <a:lnTo>
                  <a:pt x="49075" y="698319"/>
                </a:lnTo>
                <a:lnTo>
                  <a:pt x="47956" y="685256"/>
                </a:lnTo>
                <a:lnTo>
                  <a:pt x="46714" y="662698"/>
                </a:lnTo>
                <a:lnTo>
                  <a:pt x="46162" y="639972"/>
                </a:lnTo>
                <a:lnTo>
                  <a:pt x="45852" y="593622"/>
                </a:lnTo>
                <a:lnTo>
                  <a:pt x="44538" y="572278"/>
                </a:lnTo>
                <a:lnTo>
                  <a:pt x="36691" y="485340"/>
                </a:lnTo>
                <a:lnTo>
                  <a:pt x="35891" y="472150"/>
                </a:lnTo>
                <a:lnTo>
                  <a:pt x="35002" y="437174"/>
                </a:lnTo>
                <a:lnTo>
                  <a:pt x="34431" y="364767"/>
                </a:lnTo>
                <a:lnTo>
                  <a:pt x="33114" y="349858"/>
                </a:lnTo>
                <a:lnTo>
                  <a:pt x="30967" y="336108"/>
                </a:lnTo>
                <a:lnTo>
                  <a:pt x="28264" y="323132"/>
                </a:lnTo>
                <a:lnTo>
                  <a:pt x="26463" y="313211"/>
                </a:lnTo>
                <a:lnTo>
                  <a:pt x="25262" y="305327"/>
                </a:lnTo>
                <a:lnTo>
                  <a:pt x="23572" y="284777"/>
                </a:lnTo>
                <a:lnTo>
                  <a:pt x="21907" y="262457"/>
                </a:lnTo>
                <a:lnTo>
                  <a:pt x="16933" y="218671"/>
                </a:lnTo>
                <a:lnTo>
                  <a:pt x="15099" y="199120"/>
                </a:lnTo>
                <a:lnTo>
                  <a:pt x="13876" y="182277"/>
                </a:lnTo>
                <a:lnTo>
                  <a:pt x="12517" y="154672"/>
                </a:lnTo>
                <a:lnTo>
                  <a:pt x="11914" y="133936"/>
                </a:lnTo>
                <a:lnTo>
                  <a:pt x="11573" y="107982"/>
                </a:lnTo>
                <a:lnTo>
                  <a:pt x="10255" y="97388"/>
                </a:lnTo>
                <a:lnTo>
                  <a:pt x="8107" y="85245"/>
                </a:lnTo>
                <a:lnTo>
                  <a:pt x="5405" y="72070"/>
                </a:lnTo>
                <a:lnTo>
                  <a:pt x="3604" y="58206"/>
                </a:lnTo>
                <a:lnTo>
                  <a:pt x="2402" y="43884"/>
                </a:lnTo>
                <a:lnTo>
                  <a:pt x="0" y="0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SMARTPenAnnotation460"/>
          <p:cNvSpPr/>
          <p:nvPr/>
        </p:nvSpPr>
        <p:spPr bwMode="auto">
          <a:xfrm>
            <a:off x="6743700" y="4595685"/>
            <a:ext cx="228601" cy="284925"/>
          </a:xfrm>
          <a:custGeom>
            <a:avLst/>
            <a:gdLst/>
            <a:ahLst/>
            <a:cxnLst/>
            <a:rect l="0" t="0" r="0" b="0"/>
            <a:pathLst>
              <a:path w="228601" h="284925">
                <a:moveTo>
                  <a:pt x="0" y="284924"/>
                </a:moveTo>
                <a:lnTo>
                  <a:pt x="0" y="266721"/>
                </a:lnTo>
                <a:lnTo>
                  <a:pt x="1270" y="257549"/>
                </a:lnTo>
                <a:lnTo>
                  <a:pt x="3386" y="247624"/>
                </a:lnTo>
                <a:lnTo>
                  <a:pt x="6067" y="237198"/>
                </a:lnTo>
                <a:lnTo>
                  <a:pt x="9125" y="222627"/>
                </a:lnTo>
                <a:lnTo>
                  <a:pt x="15909" y="186116"/>
                </a:lnTo>
                <a:lnTo>
                  <a:pt x="18226" y="172063"/>
                </a:lnTo>
                <a:lnTo>
                  <a:pt x="19770" y="161423"/>
                </a:lnTo>
                <a:lnTo>
                  <a:pt x="20800" y="153060"/>
                </a:lnTo>
                <a:lnTo>
                  <a:pt x="22756" y="144945"/>
                </a:lnTo>
                <a:lnTo>
                  <a:pt x="25331" y="136995"/>
                </a:lnTo>
                <a:lnTo>
                  <a:pt x="28317" y="129155"/>
                </a:lnTo>
                <a:lnTo>
                  <a:pt x="31577" y="121388"/>
                </a:lnTo>
                <a:lnTo>
                  <a:pt x="35022" y="113670"/>
                </a:lnTo>
                <a:lnTo>
                  <a:pt x="42235" y="98321"/>
                </a:lnTo>
                <a:lnTo>
                  <a:pt x="61003" y="60146"/>
                </a:lnTo>
                <a:lnTo>
                  <a:pt x="66068" y="53792"/>
                </a:lnTo>
                <a:lnTo>
                  <a:pt x="71985" y="48286"/>
                </a:lnTo>
                <a:lnTo>
                  <a:pt x="78470" y="43346"/>
                </a:lnTo>
                <a:lnTo>
                  <a:pt x="85333" y="37512"/>
                </a:lnTo>
                <a:lnTo>
                  <a:pt x="92449" y="31082"/>
                </a:lnTo>
                <a:lnTo>
                  <a:pt x="111212" y="13285"/>
                </a:lnTo>
                <a:lnTo>
                  <a:pt x="116051" y="8582"/>
                </a:lnTo>
                <a:lnTo>
                  <a:pt x="120547" y="5446"/>
                </a:lnTo>
                <a:lnTo>
                  <a:pt x="124815" y="3355"/>
                </a:lnTo>
                <a:lnTo>
                  <a:pt x="128930" y="1962"/>
                </a:lnTo>
                <a:lnTo>
                  <a:pt x="132943" y="1033"/>
                </a:lnTo>
                <a:lnTo>
                  <a:pt x="136889" y="413"/>
                </a:lnTo>
                <a:lnTo>
                  <a:pt x="140789" y="0"/>
                </a:lnTo>
                <a:lnTo>
                  <a:pt x="144659" y="995"/>
                </a:lnTo>
                <a:lnTo>
                  <a:pt x="148509" y="2928"/>
                </a:lnTo>
                <a:lnTo>
                  <a:pt x="152346" y="5487"/>
                </a:lnTo>
                <a:lnTo>
                  <a:pt x="154904" y="8463"/>
                </a:lnTo>
                <a:lnTo>
                  <a:pt x="156609" y="11717"/>
                </a:lnTo>
                <a:lnTo>
                  <a:pt x="157746" y="15156"/>
                </a:lnTo>
                <a:lnTo>
                  <a:pt x="159774" y="17449"/>
                </a:lnTo>
                <a:lnTo>
                  <a:pt x="162396" y="18977"/>
                </a:lnTo>
                <a:lnTo>
                  <a:pt x="165413" y="19996"/>
                </a:lnTo>
                <a:lnTo>
                  <a:pt x="168696" y="23216"/>
                </a:lnTo>
                <a:lnTo>
                  <a:pt x="172153" y="27902"/>
                </a:lnTo>
                <a:lnTo>
                  <a:pt x="175729" y="33566"/>
                </a:lnTo>
                <a:lnTo>
                  <a:pt x="179382" y="38612"/>
                </a:lnTo>
                <a:lnTo>
                  <a:pt x="183088" y="43246"/>
                </a:lnTo>
                <a:lnTo>
                  <a:pt x="186828" y="47606"/>
                </a:lnTo>
                <a:lnTo>
                  <a:pt x="193132" y="58132"/>
                </a:lnTo>
                <a:lnTo>
                  <a:pt x="201145" y="72769"/>
                </a:lnTo>
                <a:lnTo>
                  <a:pt x="210297" y="90148"/>
                </a:lnTo>
                <a:lnTo>
                  <a:pt x="216397" y="103003"/>
                </a:lnTo>
                <a:lnTo>
                  <a:pt x="220465" y="112844"/>
                </a:lnTo>
                <a:lnTo>
                  <a:pt x="223176" y="120674"/>
                </a:lnTo>
                <a:lnTo>
                  <a:pt x="224984" y="127164"/>
                </a:lnTo>
                <a:lnTo>
                  <a:pt x="226189" y="132761"/>
                </a:lnTo>
                <a:lnTo>
                  <a:pt x="228600" y="147765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SMARTPenAnnotation461"/>
          <p:cNvSpPr/>
          <p:nvPr/>
        </p:nvSpPr>
        <p:spPr bwMode="auto">
          <a:xfrm>
            <a:off x="6869430" y="5715000"/>
            <a:ext cx="102871" cy="697230"/>
          </a:xfrm>
          <a:custGeom>
            <a:avLst/>
            <a:gdLst/>
            <a:ahLst/>
            <a:cxnLst/>
            <a:rect l="0" t="0" r="0" b="0"/>
            <a:pathLst>
              <a:path w="102871" h="697230">
                <a:moveTo>
                  <a:pt x="0" y="0"/>
                </a:moveTo>
                <a:lnTo>
                  <a:pt x="0" y="28044"/>
                </a:lnTo>
                <a:lnTo>
                  <a:pt x="2539" y="44096"/>
                </a:lnTo>
                <a:lnTo>
                  <a:pt x="6773" y="64957"/>
                </a:lnTo>
                <a:lnTo>
                  <a:pt x="12136" y="89025"/>
                </a:lnTo>
                <a:lnTo>
                  <a:pt x="16980" y="116500"/>
                </a:lnTo>
                <a:lnTo>
                  <a:pt x="21480" y="146246"/>
                </a:lnTo>
                <a:lnTo>
                  <a:pt x="25749" y="177507"/>
                </a:lnTo>
                <a:lnTo>
                  <a:pt x="29866" y="200888"/>
                </a:lnTo>
                <a:lnTo>
                  <a:pt x="33881" y="219015"/>
                </a:lnTo>
                <a:lnTo>
                  <a:pt x="37827" y="233640"/>
                </a:lnTo>
                <a:lnTo>
                  <a:pt x="40458" y="247200"/>
                </a:lnTo>
                <a:lnTo>
                  <a:pt x="42212" y="260049"/>
                </a:lnTo>
                <a:lnTo>
                  <a:pt x="43381" y="272427"/>
                </a:lnTo>
                <a:lnTo>
                  <a:pt x="60968" y="404802"/>
                </a:lnTo>
                <a:lnTo>
                  <a:pt x="63505" y="427348"/>
                </a:lnTo>
                <a:lnTo>
                  <a:pt x="65197" y="444919"/>
                </a:lnTo>
                <a:lnTo>
                  <a:pt x="66324" y="459172"/>
                </a:lnTo>
                <a:lnTo>
                  <a:pt x="67076" y="471215"/>
                </a:lnTo>
                <a:lnTo>
                  <a:pt x="67577" y="481783"/>
                </a:lnTo>
                <a:lnTo>
                  <a:pt x="69181" y="495179"/>
                </a:lnTo>
                <a:lnTo>
                  <a:pt x="71521" y="510459"/>
                </a:lnTo>
                <a:lnTo>
                  <a:pt x="74350" y="526995"/>
                </a:lnTo>
                <a:lnTo>
                  <a:pt x="76237" y="540560"/>
                </a:lnTo>
                <a:lnTo>
                  <a:pt x="77494" y="552144"/>
                </a:lnTo>
                <a:lnTo>
                  <a:pt x="78333" y="562405"/>
                </a:lnTo>
                <a:lnTo>
                  <a:pt x="80162" y="574327"/>
                </a:lnTo>
                <a:lnTo>
                  <a:pt x="82651" y="587354"/>
                </a:lnTo>
                <a:lnTo>
                  <a:pt x="85581" y="601119"/>
                </a:lnTo>
                <a:lnTo>
                  <a:pt x="87533" y="612836"/>
                </a:lnTo>
                <a:lnTo>
                  <a:pt x="89704" y="632628"/>
                </a:lnTo>
                <a:lnTo>
                  <a:pt x="90668" y="653278"/>
                </a:lnTo>
                <a:lnTo>
                  <a:pt x="91394" y="683896"/>
                </a:lnTo>
                <a:lnTo>
                  <a:pt x="92679" y="685801"/>
                </a:lnTo>
                <a:lnTo>
                  <a:pt x="94806" y="688340"/>
                </a:lnTo>
                <a:lnTo>
                  <a:pt x="102870" y="697229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SMARTPenAnnotation462"/>
          <p:cNvSpPr/>
          <p:nvPr/>
        </p:nvSpPr>
        <p:spPr bwMode="auto">
          <a:xfrm>
            <a:off x="6812280" y="6217919"/>
            <a:ext cx="251461" cy="273690"/>
          </a:xfrm>
          <a:custGeom>
            <a:avLst/>
            <a:gdLst/>
            <a:ahLst/>
            <a:cxnLst/>
            <a:rect l="0" t="0" r="0" b="0"/>
            <a:pathLst>
              <a:path w="251461" h="273690">
                <a:moveTo>
                  <a:pt x="0" y="137160"/>
                </a:moveTo>
                <a:lnTo>
                  <a:pt x="6068" y="143228"/>
                </a:lnTo>
                <a:lnTo>
                  <a:pt x="11664" y="152635"/>
                </a:lnTo>
                <a:lnTo>
                  <a:pt x="19206" y="166527"/>
                </a:lnTo>
                <a:lnTo>
                  <a:pt x="46778" y="219498"/>
                </a:lnTo>
                <a:lnTo>
                  <a:pt x="50236" y="226342"/>
                </a:lnTo>
                <a:lnTo>
                  <a:pt x="53810" y="232175"/>
                </a:lnTo>
                <a:lnTo>
                  <a:pt x="57464" y="237333"/>
                </a:lnTo>
                <a:lnTo>
                  <a:pt x="66384" y="248670"/>
                </a:lnTo>
                <a:lnTo>
                  <a:pt x="73997" y="256701"/>
                </a:lnTo>
                <a:lnTo>
                  <a:pt x="84295" y="267124"/>
                </a:lnTo>
                <a:lnTo>
                  <a:pt x="89217" y="269523"/>
                </a:lnTo>
                <a:lnTo>
                  <a:pt x="95038" y="271122"/>
                </a:lnTo>
                <a:lnTo>
                  <a:pt x="101459" y="272188"/>
                </a:lnTo>
                <a:lnTo>
                  <a:pt x="108279" y="272899"/>
                </a:lnTo>
                <a:lnTo>
                  <a:pt x="115366" y="273373"/>
                </a:lnTo>
                <a:lnTo>
                  <a:pt x="122630" y="273689"/>
                </a:lnTo>
                <a:lnTo>
                  <a:pt x="128743" y="272629"/>
                </a:lnTo>
                <a:lnTo>
                  <a:pt x="134089" y="270653"/>
                </a:lnTo>
                <a:lnTo>
                  <a:pt x="147740" y="263345"/>
                </a:lnTo>
                <a:lnTo>
                  <a:pt x="151599" y="256319"/>
                </a:lnTo>
                <a:lnTo>
                  <a:pt x="154406" y="250890"/>
                </a:lnTo>
                <a:lnTo>
                  <a:pt x="157547" y="243460"/>
                </a:lnTo>
                <a:lnTo>
                  <a:pt x="160911" y="234697"/>
                </a:lnTo>
                <a:lnTo>
                  <a:pt x="164425" y="225045"/>
                </a:lnTo>
                <a:lnTo>
                  <a:pt x="168036" y="212260"/>
                </a:lnTo>
                <a:lnTo>
                  <a:pt x="171714" y="197387"/>
                </a:lnTo>
                <a:lnTo>
                  <a:pt x="175436" y="181122"/>
                </a:lnTo>
                <a:lnTo>
                  <a:pt x="177917" y="167738"/>
                </a:lnTo>
                <a:lnTo>
                  <a:pt x="179571" y="156276"/>
                </a:lnTo>
                <a:lnTo>
                  <a:pt x="180674" y="146094"/>
                </a:lnTo>
                <a:lnTo>
                  <a:pt x="182679" y="138036"/>
                </a:lnTo>
                <a:lnTo>
                  <a:pt x="185286" y="131394"/>
                </a:lnTo>
                <a:lnTo>
                  <a:pt x="188294" y="125696"/>
                </a:lnTo>
                <a:lnTo>
                  <a:pt x="191570" y="116817"/>
                </a:lnTo>
                <a:lnTo>
                  <a:pt x="195023" y="105819"/>
                </a:lnTo>
                <a:lnTo>
                  <a:pt x="198595" y="93406"/>
                </a:lnTo>
                <a:lnTo>
                  <a:pt x="200977" y="83861"/>
                </a:lnTo>
                <a:lnTo>
                  <a:pt x="202564" y="76227"/>
                </a:lnTo>
                <a:lnTo>
                  <a:pt x="203622" y="69868"/>
                </a:lnTo>
                <a:lnTo>
                  <a:pt x="205598" y="64359"/>
                </a:lnTo>
                <a:lnTo>
                  <a:pt x="208186" y="59416"/>
                </a:lnTo>
                <a:lnTo>
                  <a:pt x="211180" y="54851"/>
                </a:lnTo>
                <a:lnTo>
                  <a:pt x="217894" y="46392"/>
                </a:lnTo>
                <a:lnTo>
                  <a:pt x="221463" y="42358"/>
                </a:lnTo>
                <a:lnTo>
                  <a:pt x="225112" y="37129"/>
                </a:lnTo>
                <a:lnTo>
                  <a:pt x="228815" y="31103"/>
                </a:lnTo>
                <a:lnTo>
                  <a:pt x="232552" y="24545"/>
                </a:lnTo>
                <a:lnTo>
                  <a:pt x="236315" y="18904"/>
                </a:lnTo>
                <a:lnTo>
                  <a:pt x="240093" y="13873"/>
                </a:lnTo>
                <a:lnTo>
                  <a:pt x="251460" y="0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SMARTPenAnnotation463"/>
          <p:cNvSpPr/>
          <p:nvPr/>
        </p:nvSpPr>
        <p:spPr bwMode="auto">
          <a:xfrm>
            <a:off x="7029450" y="5429250"/>
            <a:ext cx="651510" cy="80010"/>
          </a:xfrm>
          <a:custGeom>
            <a:avLst/>
            <a:gdLst/>
            <a:ahLst/>
            <a:cxnLst/>
            <a:rect l="0" t="0" r="0" b="0"/>
            <a:pathLst>
              <a:path w="651510" h="80010">
                <a:moveTo>
                  <a:pt x="0" y="80009"/>
                </a:moveTo>
                <a:lnTo>
                  <a:pt x="68527" y="80009"/>
                </a:lnTo>
                <a:lnTo>
                  <a:pt x="90134" y="77469"/>
                </a:lnTo>
                <a:lnTo>
                  <a:pt x="175861" y="64299"/>
                </a:lnTo>
                <a:lnTo>
                  <a:pt x="194711" y="61916"/>
                </a:lnTo>
                <a:lnTo>
                  <a:pt x="209816" y="60327"/>
                </a:lnTo>
                <a:lnTo>
                  <a:pt x="246922" y="55175"/>
                </a:lnTo>
                <a:lnTo>
                  <a:pt x="267484" y="52023"/>
                </a:lnTo>
                <a:lnTo>
                  <a:pt x="283733" y="49922"/>
                </a:lnTo>
                <a:lnTo>
                  <a:pt x="297105" y="48521"/>
                </a:lnTo>
                <a:lnTo>
                  <a:pt x="308560" y="47587"/>
                </a:lnTo>
                <a:lnTo>
                  <a:pt x="322546" y="45695"/>
                </a:lnTo>
                <a:lnTo>
                  <a:pt x="338221" y="43163"/>
                </a:lnTo>
                <a:lnTo>
                  <a:pt x="355020" y="40205"/>
                </a:lnTo>
                <a:lnTo>
                  <a:pt x="371300" y="36963"/>
                </a:lnTo>
                <a:lnTo>
                  <a:pt x="455374" y="18900"/>
                </a:lnTo>
                <a:lnTo>
                  <a:pt x="469952" y="16410"/>
                </a:lnTo>
                <a:lnTo>
                  <a:pt x="482212" y="14750"/>
                </a:lnTo>
                <a:lnTo>
                  <a:pt x="492924" y="13643"/>
                </a:lnTo>
                <a:lnTo>
                  <a:pt x="503876" y="11635"/>
                </a:lnTo>
                <a:lnTo>
                  <a:pt x="514987" y="9026"/>
                </a:lnTo>
                <a:lnTo>
                  <a:pt x="526205" y="6017"/>
                </a:lnTo>
                <a:lnTo>
                  <a:pt x="537492" y="4011"/>
                </a:lnTo>
                <a:lnTo>
                  <a:pt x="548829" y="2674"/>
                </a:lnTo>
                <a:lnTo>
                  <a:pt x="651509" y="0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SMARTPenAnnotation464"/>
          <p:cNvSpPr/>
          <p:nvPr/>
        </p:nvSpPr>
        <p:spPr bwMode="auto">
          <a:xfrm>
            <a:off x="7555229" y="5292570"/>
            <a:ext cx="262672" cy="205260"/>
          </a:xfrm>
          <a:custGeom>
            <a:avLst/>
            <a:gdLst/>
            <a:ahLst/>
            <a:cxnLst/>
            <a:rect l="0" t="0" r="0" b="0"/>
            <a:pathLst>
              <a:path w="262672" h="205260">
                <a:moveTo>
                  <a:pt x="0" y="22380"/>
                </a:moveTo>
                <a:lnTo>
                  <a:pt x="12137" y="16312"/>
                </a:lnTo>
                <a:lnTo>
                  <a:pt x="16980" y="15794"/>
                </a:lnTo>
                <a:lnTo>
                  <a:pt x="21480" y="16719"/>
                </a:lnTo>
                <a:lnTo>
                  <a:pt x="25750" y="18606"/>
                </a:lnTo>
                <a:lnTo>
                  <a:pt x="34948" y="18594"/>
                </a:lnTo>
                <a:lnTo>
                  <a:pt x="47428" y="17316"/>
                </a:lnTo>
                <a:lnTo>
                  <a:pt x="62099" y="15194"/>
                </a:lnTo>
                <a:lnTo>
                  <a:pt x="76960" y="13779"/>
                </a:lnTo>
                <a:lnTo>
                  <a:pt x="91946" y="12836"/>
                </a:lnTo>
                <a:lnTo>
                  <a:pt x="127150" y="11508"/>
                </a:lnTo>
                <a:lnTo>
                  <a:pt x="134297" y="11322"/>
                </a:lnTo>
                <a:lnTo>
                  <a:pt x="141601" y="9928"/>
                </a:lnTo>
                <a:lnTo>
                  <a:pt x="149011" y="7728"/>
                </a:lnTo>
                <a:lnTo>
                  <a:pt x="156491" y="4992"/>
                </a:lnTo>
                <a:lnTo>
                  <a:pt x="162747" y="3168"/>
                </a:lnTo>
                <a:lnTo>
                  <a:pt x="168188" y="1952"/>
                </a:lnTo>
                <a:lnTo>
                  <a:pt x="173086" y="1140"/>
                </a:lnTo>
                <a:lnTo>
                  <a:pt x="183971" y="600"/>
                </a:lnTo>
                <a:lnTo>
                  <a:pt x="216385" y="0"/>
                </a:lnTo>
                <a:lnTo>
                  <a:pt x="228077" y="1109"/>
                </a:lnTo>
                <a:lnTo>
                  <a:pt x="235871" y="3119"/>
                </a:lnTo>
                <a:lnTo>
                  <a:pt x="241067" y="5730"/>
                </a:lnTo>
                <a:lnTo>
                  <a:pt x="245802" y="7470"/>
                </a:lnTo>
                <a:lnTo>
                  <a:pt x="250228" y="8630"/>
                </a:lnTo>
                <a:lnTo>
                  <a:pt x="262149" y="10814"/>
                </a:lnTo>
                <a:lnTo>
                  <a:pt x="262671" y="16977"/>
                </a:lnTo>
                <a:lnTo>
                  <a:pt x="261474" y="20048"/>
                </a:lnTo>
                <a:lnTo>
                  <a:pt x="259407" y="23365"/>
                </a:lnTo>
                <a:lnTo>
                  <a:pt x="256757" y="26846"/>
                </a:lnTo>
                <a:lnTo>
                  <a:pt x="253722" y="32977"/>
                </a:lnTo>
                <a:lnTo>
                  <a:pt x="250428" y="40874"/>
                </a:lnTo>
                <a:lnTo>
                  <a:pt x="246962" y="49950"/>
                </a:lnTo>
                <a:lnTo>
                  <a:pt x="242112" y="57270"/>
                </a:lnTo>
                <a:lnTo>
                  <a:pt x="236338" y="63420"/>
                </a:lnTo>
                <a:lnTo>
                  <a:pt x="229949" y="68789"/>
                </a:lnTo>
                <a:lnTo>
                  <a:pt x="223149" y="76179"/>
                </a:lnTo>
                <a:lnTo>
                  <a:pt x="216077" y="84916"/>
                </a:lnTo>
                <a:lnTo>
                  <a:pt x="208821" y="94551"/>
                </a:lnTo>
                <a:lnTo>
                  <a:pt x="201444" y="103514"/>
                </a:lnTo>
                <a:lnTo>
                  <a:pt x="193987" y="112029"/>
                </a:lnTo>
                <a:lnTo>
                  <a:pt x="180197" y="126994"/>
                </a:lnTo>
                <a:lnTo>
                  <a:pt x="169834" y="137878"/>
                </a:lnTo>
                <a:lnTo>
                  <a:pt x="165293" y="145098"/>
                </a:lnTo>
                <a:lnTo>
                  <a:pt x="160996" y="153722"/>
                </a:lnTo>
                <a:lnTo>
                  <a:pt x="156860" y="163281"/>
                </a:lnTo>
                <a:lnTo>
                  <a:pt x="151564" y="172194"/>
                </a:lnTo>
                <a:lnTo>
                  <a:pt x="145493" y="180676"/>
                </a:lnTo>
                <a:lnTo>
                  <a:pt x="125730" y="205259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SMARTPenAnnotation465"/>
          <p:cNvSpPr/>
          <p:nvPr/>
        </p:nvSpPr>
        <p:spPr bwMode="auto">
          <a:xfrm>
            <a:off x="6103819" y="5509259"/>
            <a:ext cx="754182" cy="374933"/>
          </a:xfrm>
          <a:custGeom>
            <a:avLst/>
            <a:gdLst/>
            <a:ahLst/>
            <a:cxnLst/>
            <a:rect l="0" t="0" r="0" b="0"/>
            <a:pathLst>
              <a:path w="754182" h="374933">
                <a:moveTo>
                  <a:pt x="754181" y="34291"/>
                </a:moveTo>
                <a:lnTo>
                  <a:pt x="705394" y="34291"/>
                </a:lnTo>
                <a:lnTo>
                  <a:pt x="702606" y="35561"/>
                </a:lnTo>
                <a:lnTo>
                  <a:pt x="700747" y="37677"/>
                </a:lnTo>
                <a:lnTo>
                  <a:pt x="699509" y="40358"/>
                </a:lnTo>
                <a:lnTo>
                  <a:pt x="697413" y="42145"/>
                </a:lnTo>
                <a:lnTo>
                  <a:pt x="694745" y="43337"/>
                </a:lnTo>
                <a:lnTo>
                  <a:pt x="691697" y="44131"/>
                </a:lnTo>
                <a:lnTo>
                  <a:pt x="678150" y="51787"/>
                </a:lnTo>
                <a:lnTo>
                  <a:pt x="660699" y="62387"/>
                </a:lnTo>
                <a:lnTo>
                  <a:pt x="644477" y="71331"/>
                </a:lnTo>
                <a:lnTo>
                  <a:pt x="625414" y="82926"/>
                </a:lnTo>
                <a:lnTo>
                  <a:pt x="614996" y="89574"/>
                </a:lnTo>
                <a:lnTo>
                  <a:pt x="596647" y="100348"/>
                </a:lnTo>
                <a:lnTo>
                  <a:pt x="588198" y="104999"/>
                </a:lnTo>
                <a:lnTo>
                  <a:pt x="568651" y="110166"/>
                </a:lnTo>
                <a:lnTo>
                  <a:pt x="549803" y="112463"/>
                </a:lnTo>
                <a:lnTo>
                  <a:pt x="537192" y="113484"/>
                </a:lnTo>
                <a:lnTo>
                  <a:pt x="525702" y="116296"/>
                </a:lnTo>
                <a:lnTo>
                  <a:pt x="510422" y="120711"/>
                </a:lnTo>
                <a:lnTo>
                  <a:pt x="492614" y="126194"/>
                </a:lnTo>
                <a:lnTo>
                  <a:pt x="473123" y="131119"/>
                </a:lnTo>
                <a:lnTo>
                  <a:pt x="452509" y="135673"/>
                </a:lnTo>
                <a:lnTo>
                  <a:pt x="431146" y="139979"/>
                </a:lnTo>
                <a:lnTo>
                  <a:pt x="413094" y="142849"/>
                </a:lnTo>
                <a:lnTo>
                  <a:pt x="397250" y="144763"/>
                </a:lnTo>
                <a:lnTo>
                  <a:pt x="382876" y="146039"/>
                </a:lnTo>
                <a:lnTo>
                  <a:pt x="360134" y="150843"/>
                </a:lnTo>
                <a:lnTo>
                  <a:pt x="342828" y="155942"/>
                </a:lnTo>
                <a:lnTo>
                  <a:pt x="322136" y="160082"/>
                </a:lnTo>
                <a:lnTo>
                  <a:pt x="298847" y="165551"/>
                </a:lnTo>
                <a:lnTo>
                  <a:pt x="282985" y="167518"/>
                </a:lnTo>
                <a:lnTo>
                  <a:pt x="264790" y="168829"/>
                </a:lnTo>
                <a:lnTo>
                  <a:pt x="228063" y="170285"/>
                </a:lnTo>
                <a:lnTo>
                  <a:pt x="175470" y="171348"/>
                </a:lnTo>
                <a:lnTo>
                  <a:pt x="167622" y="171405"/>
                </a:lnTo>
                <a:lnTo>
                  <a:pt x="163751" y="172690"/>
                </a:lnTo>
                <a:lnTo>
                  <a:pt x="150664" y="181288"/>
                </a:lnTo>
                <a:lnTo>
                  <a:pt x="146014" y="182173"/>
                </a:lnTo>
                <a:lnTo>
                  <a:pt x="127758" y="182787"/>
                </a:lnTo>
                <a:lnTo>
                  <a:pt x="115514" y="182839"/>
                </a:lnTo>
                <a:lnTo>
                  <a:pt x="98219" y="179475"/>
                </a:lnTo>
                <a:lnTo>
                  <a:pt x="80372" y="175017"/>
                </a:lnTo>
                <a:lnTo>
                  <a:pt x="58567" y="172155"/>
                </a:lnTo>
                <a:lnTo>
                  <a:pt x="54218" y="171920"/>
                </a:lnTo>
                <a:lnTo>
                  <a:pt x="35962" y="165522"/>
                </a:lnTo>
                <a:lnTo>
                  <a:pt x="20534" y="161651"/>
                </a:lnTo>
                <a:lnTo>
                  <a:pt x="17433" y="162377"/>
                </a:lnTo>
                <a:lnTo>
                  <a:pt x="15365" y="164131"/>
                </a:lnTo>
                <a:lnTo>
                  <a:pt x="12048" y="170005"/>
                </a:lnTo>
                <a:lnTo>
                  <a:pt x="13045" y="171757"/>
                </a:lnTo>
                <a:lnTo>
                  <a:pt x="17541" y="177090"/>
                </a:lnTo>
                <a:lnTo>
                  <a:pt x="19247" y="180290"/>
                </a:lnTo>
                <a:lnTo>
                  <a:pt x="21143" y="187233"/>
                </a:lnTo>
                <a:lnTo>
                  <a:pt x="28760" y="197938"/>
                </a:lnTo>
                <a:lnTo>
                  <a:pt x="34347" y="204349"/>
                </a:lnTo>
                <a:lnTo>
                  <a:pt x="43941" y="214859"/>
                </a:lnTo>
                <a:lnTo>
                  <a:pt x="52439" y="225033"/>
                </a:lnTo>
                <a:lnTo>
                  <a:pt x="56482" y="231302"/>
                </a:lnTo>
                <a:lnTo>
                  <a:pt x="84233" y="277817"/>
                </a:lnTo>
                <a:lnTo>
                  <a:pt x="91649" y="289352"/>
                </a:lnTo>
                <a:lnTo>
                  <a:pt x="97863" y="298311"/>
                </a:lnTo>
                <a:lnTo>
                  <a:pt x="103275" y="305555"/>
                </a:lnTo>
                <a:lnTo>
                  <a:pt x="111963" y="315463"/>
                </a:lnTo>
                <a:lnTo>
                  <a:pt x="122836" y="327149"/>
                </a:lnTo>
                <a:lnTo>
                  <a:pt x="135164" y="340020"/>
                </a:lnTo>
                <a:lnTo>
                  <a:pt x="144653" y="348600"/>
                </a:lnTo>
                <a:lnTo>
                  <a:pt x="158583" y="358133"/>
                </a:lnTo>
                <a:lnTo>
                  <a:pt x="162806" y="361946"/>
                </a:lnTo>
                <a:lnTo>
                  <a:pt x="165621" y="365757"/>
                </a:lnTo>
                <a:lnTo>
                  <a:pt x="170138" y="374932"/>
                </a:lnTo>
                <a:lnTo>
                  <a:pt x="170509" y="374414"/>
                </a:lnTo>
                <a:lnTo>
                  <a:pt x="170921" y="370453"/>
                </a:lnTo>
                <a:lnTo>
                  <a:pt x="169761" y="368889"/>
                </a:lnTo>
                <a:lnTo>
                  <a:pt x="167717" y="367846"/>
                </a:lnTo>
                <a:lnTo>
                  <a:pt x="165085" y="367152"/>
                </a:lnTo>
                <a:lnTo>
                  <a:pt x="158774" y="362992"/>
                </a:lnTo>
                <a:lnTo>
                  <a:pt x="148081" y="353510"/>
                </a:lnTo>
                <a:lnTo>
                  <a:pt x="136868" y="342657"/>
                </a:lnTo>
                <a:lnTo>
                  <a:pt x="133089" y="338928"/>
                </a:lnTo>
                <a:lnTo>
                  <a:pt x="126759" y="330093"/>
                </a:lnTo>
                <a:lnTo>
                  <a:pt x="118730" y="317852"/>
                </a:lnTo>
                <a:lnTo>
                  <a:pt x="109567" y="303342"/>
                </a:lnTo>
                <a:lnTo>
                  <a:pt x="102189" y="292398"/>
                </a:lnTo>
                <a:lnTo>
                  <a:pt x="95999" y="283832"/>
                </a:lnTo>
                <a:lnTo>
                  <a:pt x="90603" y="276851"/>
                </a:lnTo>
                <a:lnTo>
                  <a:pt x="85735" y="269658"/>
                </a:lnTo>
                <a:lnTo>
                  <a:pt x="81220" y="262322"/>
                </a:lnTo>
                <a:lnTo>
                  <a:pt x="76940" y="254891"/>
                </a:lnTo>
                <a:lnTo>
                  <a:pt x="72185" y="243249"/>
                </a:lnTo>
                <a:lnTo>
                  <a:pt x="70917" y="238366"/>
                </a:lnTo>
                <a:lnTo>
                  <a:pt x="67531" y="232571"/>
                </a:lnTo>
                <a:lnTo>
                  <a:pt x="62734" y="226168"/>
                </a:lnTo>
                <a:lnTo>
                  <a:pt x="56996" y="219359"/>
                </a:lnTo>
                <a:lnTo>
                  <a:pt x="51901" y="212279"/>
                </a:lnTo>
                <a:lnTo>
                  <a:pt x="47235" y="205020"/>
                </a:lnTo>
                <a:lnTo>
                  <a:pt x="42853" y="197640"/>
                </a:lnTo>
                <a:lnTo>
                  <a:pt x="34598" y="186054"/>
                </a:lnTo>
                <a:lnTo>
                  <a:pt x="26696" y="176671"/>
                </a:lnTo>
                <a:lnTo>
                  <a:pt x="18951" y="168267"/>
                </a:lnTo>
                <a:lnTo>
                  <a:pt x="15107" y="165519"/>
                </a:lnTo>
                <a:lnTo>
                  <a:pt x="7450" y="162464"/>
                </a:lnTo>
                <a:lnTo>
                  <a:pt x="4900" y="160380"/>
                </a:lnTo>
                <a:lnTo>
                  <a:pt x="3201" y="157720"/>
                </a:lnTo>
                <a:lnTo>
                  <a:pt x="1311" y="151378"/>
                </a:lnTo>
                <a:lnTo>
                  <a:pt x="472" y="144326"/>
                </a:lnTo>
                <a:lnTo>
                  <a:pt x="99" y="133572"/>
                </a:lnTo>
                <a:lnTo>
                  <a:pt x="0" y="127148"/>
                </a:lnTo>
                <a:lnTo>
                  <a:pt x="1203" y="121596"/>
                </a:lnTo>
                <a:lnTo>
                  <a:pt x="5927" y="112039"/>
                </a:lnTo>
                <a:lnTo>
                  <a:pt x="12260" y="103559"/>
                </a:lnTo>
                <a:lnTo>
                  <a:pt x="15728" y="99519"/>
                </a:lnTo>
                <a:lnTo>
                  <a:pt x="24389" y="93016"/>
                </a:lnTo>
                <a:lnTo>
                  <a:pt x="36513" y="84871"/>
                </a:lnTo>
                <a:lnTo>
                  <a:pt x="50945" y="75631"/>
                </a:lnTo>
                <a:lnTo>
                  <a:pt x="61837" y="68200"/>
                </a:lnTo>
                <a:lnTo>
                  <a:pt x="77325" y="56559"/>
                </a:lnTo>
                <a:lnTo>
                  <a:pt x="81964" y="51676"/>
                </a:lnTo>
                <a:lnTo>
                  <a:pt x="85056" y="47151"/>
                </a:lnTo>
                <a:lnTo>
                  <a:pt x="87117" y="42864"/>
                </a:lnTo>
                <a:lnTo>
                  <a:pt x="89762" y="40006"/>
                </a:lnTo>
                <a:lnTo>
                  <a:pt x="92795" y="38101"/>
                </a:lnTo>
                <a:lnTo>
                  <a:pt x="96086" y="36831"/>
                </a:lnTo>
                <a:lnTo>
                  <a:pt x="103131" y="32033"/>
                </a:lnTo>
                <a:lnTo>
                  <a:pt x="106788" y="28975"/>
                </a:lnTo>
                <a:lnTo>
                  <a:pt x="110495" y="26937"/>
                </a:lnTo>
                <a:lnTo>
                  <a:pt x="123299" y="23397"/>
                </a:lnTo>
                <a:lnTo>
                  <a:pt x="134215" y="15111"/>
                </a:lnTo>
                <a:lnTo>
                  <a:pt x="146273" y="11915"/>
                </a:lnTo>
                <a:lnTo>
                  <a:pt x="150836" y="8259"/>
                </a:lnTo>
                <a:lnTo>
                  <a:pt x="171251" y="0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Parts of a circle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point in the middle is the circle is the </a:t>
            </a:r>
            <a:r>
              <a:rPr lang="en-US" b="1" dirty="0" smtClean="0"/>
              <a:t>center</a:t>
            </a:r>
            <a:r>
              <a:rPr lang="en-US" dirty="0" smtClean="0"/>
              <a:t>.  Circles are named for their centers.</a:t>
            </a:r>
          </a:p>
          <a:p>
            <a:r>
              <a:rPr lang="en-US" dirty="0" smtClean="0"/>
              <a:t>The distance from the center to the outside of the circle is the </a:t>
            </a:r>
            <a:r>
              <a:rPr lang="en-US" b="1" dirty="0" smtClean="0"/>
              <a:t>radius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0" y="3505200"/>
            <a:ext cx="3048000" cy="3048000"/>
          </a:xfrm>
          <a:prstGeom prst="rect">
            <a:avLst/>
          </a:prstGeom>
          <a:noFill/>
          <a:ln w="12700" cap="sq" cmpd="sng">
            <a:noFill/>
            <a:prstDash val="solid"/>
            <a:miter lim="800000"/>
            <a:headEnd type="none" w="sm" len="sm"/>
            <a:tailEnd type="none" w="sm" len="sm"/>
          </a:ln>
          <a:effectLst/>
        </p:spPr>
      </p:pic>
      <p:sp>
        <p:nvSpPr>
          <p:cNvPr id="5" name="SMARTPenAnnotation445"/>
          <p:cNvSpPr/>
          <p:nvPr/>
        </p:nvSpPr>
        <p:spPr bwMode="auto">
          <a:xfrm>
            <a:off x="6412229" y="5006339"/>
            <a:ext cx="742952" cy="1062991"/>
          </a:xfrm>
          <a:custGeom>
            <a:avLst/>
            <a:gdLst/>
            <a:ahLst/>
            <a:cxnLst/>
            <a:rect l="0" t="0" r="0" b="0"/>
            <a:pathLst>
              <a:path w="742952" h="1062991">
                <a:moveTo>
                  <a:pt x="0" y="1062990"/>
                </a:moveTo>
                <a:lnTo>
                  <a:pt x="6068" y="1062990"/>
                </a:lnTo>
                <a:lnTo>
                  <a:pt x="9125" y="1061721"/>
                </a:lnTo>
                <a:lnTo>
                  <a:pt x="15909" y="1056923"/>
                </a:lnTo>
                <a:lnTo>
                  <a:pt x="18227" y="1053865"/>
                </a:lnTo>
                <a:lnTo>
                  <a:pt x="19771" y="1050557"/>
                </a:lnTo>
                <a:lnTo>
                  <a:pt x="20801" y="1047082"/>
                </a:lnTo>
                <a:lnTo>
                  <a:pt x="22757" y="1044765"/>
                </a:lnTo>
                <a:lnTo>
                  <a:pt x="25332" y="1043220"/>
                </a:lnTo>
                <a:lnTo>
                  <a:pt x="28318" y="1042190"/>
                </a:lnTo>
                <a:lnTo>
                  <a:pt x="30309" y="1040234"/>
                </a:lnTo>
                <a:lnTo>
                  <a:pt x="31636" y="1037659"/>
                </a:lnTo>
                <a:lnTo>
                  <a:pt x="32521" y="1034673"/>
                </a:lnTo>
                <a:lnTo>
                  <a:pt x="36890" y="1027969"/>
                </a:lnTo>
                <a:lnTo>
                  <a:pt x="55045" y="1008055"/>
                </a:lnTo>
                <a:lnTo>
                  <a:pt x="67129" y="980172"/>
                </a:lnTo>
                <a:lnTo>
                  <a:pt x="89272" y="952275"/>
                </a:lnTo>
                <a:lnTo>
                  <a:pt x="93805" y="947271"/>
                </a:lnTo>
                <a:lnTo>
                  <a:pt x="98841" y="938323"/>
                </a:lnTo>
                <a:lnTo>
                  <a:pt x="100185" y="934159"/>
                </a:lnTo>
                <a:lnTo>
                  <a:pt x="114210" y="916163"/>
                </a:lnTo>
                <a:lnTo>
                  <a:pt x="133850" y="893911"/>
                </a:lnTo>
                <a:lnTo>
                  <a:pt x="153677" y="867266"/>
                </a:lnTo>
                <a:lnTo>
                  <a:pt x="174368" y="841450"/>
                </a:lnTo>
                <a:lnTo>
                  <a:pt x="189108" y="812775"/>
                </a:lnTo>
                <a:lnTo>
                  <a:pt x="202788" y="793837"/>
                </a:lnTo>
                <a:lnTo>
                  <a:pt x="221094" y="772703"/>
                </a:lnTo>
                <a:lnTo>
                  <a:pt x="243354" y="741303"/>
                </a:lnTo>
                <a:lnTo>
                  <a:pt x="258984" y="723058"/>
                </a:lnTo>
                <a:lnTo>
                  <a:pt x="284462" y="682765"/>
                </a:lnTo>
                <a:lnTo>
                  <a:pt x="305498" y="650161"/>
                </a:lnTo>
                <a:lnTo>
                  <a:pt x="324481" y="618796"/>
                </a:lnTo>
                <a:lnTo>
                  <a:pt x="340689" y="594545"/>
                </a:lnTo>
                <a:lnTo>
                  <a:pt x="358428" y="561423"/>
                </a:lnTo>
                <a:lnTo>
                  <a:pt x="377699" y="530273"/>
                </a:lnTo>
                <a:lnTo>
                  <a:pt x="396858" y="505831"/>
                </a:lnTo>
                <a:lnTo>
                  <a:pt x="416603" y="476266"/>
                </a:lnTo>
                <a:lnTo>
                  <a:pt x="431113" y="450011"/>
                </a:lnTo>
                <a:lnTo>
                  <a:pt x="447496" y="418805"/>
                </a:lnTo>
                <a:lnTo>
                  <a:pt x="463047" y="394839"/>
                </a:lnTo>
                <a:lnTo>
                  <a:pt x="480119" y="369794"/>
                </a:lnTo>
                <a:lnTo>
                  <a:pt x="498140" y="341415"/>
                </a:lnTo>
                <a:lnTo>
                  <a:pt x="517732" y="316919"/>
                </a:lnTo>
                <a:lnTo>
                  <a:pt x="546530" y="272153"/>
                </a:lnTo>
                <a:lnTo>
                  <a:pt x="566520" y="245153"/>
                </a:lnTo>
                <a:lnTo>
                  <a:pt x="585245" y="212258"/>
                </a:lnTo>
                <a:lnTo>
                  <a:pt x="591579" y="201017"/>
                </a:lnTo>
                <a:lnTo>
                  <a:pt x="613501" y="174245"/>
                </a:lnTo>
                <a:lnTo>
                  <a:pt x="632473" y="146403"/>
                </a:lnTo>
                <a:lnTo>
                  <a:pt x="654289" y="114150"/>
                </a:lnTo>
                <a:lnTo>
                  <a:pt x="661647" y="97464"/>
                </a:lnTo>
                <a:lnTo>
                  <a:pt x="670036" y="84476"/>
                </a:lnTo>
                <a:lnTo>
                  <a:pt x="672444" y="76492"/>
                </a:lnTo>
                <a:lnTo>
                  <a:pt x="674357" y="73855"/>
                </a:lnTo>
                <a:lnTo>
                  <a:pt x="676901" y="72097"/>
                </a:lnTo>
                <a:lnTo>
                  <a:pt x="679868" y="70925"/>
                </a:lnTo>
                <a:lnTo>
                  <a:pt x="681845" y="68873"/>
                </a:lnTo>
                <a:lnTo>
                  <a:pt x="683164" y="66236"/>
                </a:lnTo>
                <a:lnTo>
                  <a:pt x="684043" y="63207"/>
                </a:lnTo>
                <a:lnTo>
                  <a:pt x="688406" y="56456"/>
                </a:lnTo>
                <a:lnTo>
                  <a:pt x="707623" y="29638"/>
                </a:lnTo>
                <a:lnTo>
                  <a:pt x="713049" y="23569"/>
                </a:lnTo>
                <a:lnTo>
                  <a:pt x="717936" y="19523"/>
                </a:lnTo>
                <a:lnTo>
                  <a:pt x="722464" y="16825"/>
                </a:lnTo>
                <a:lnTo>
                  <a:pt x="725483" y="13757"/>
                </a:lnTo>
                <a:lnTo>
                  <a:pt x="727496" y="10441"/>
                </a:lnTo>
                <a:lnTo>
                  <a:pt x="730328" y="3094"/>
                </a:lnTo>
                <a:lnTo>
                  <a:pt x="742951" y="0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SMARTPenAnnotation446"/>
          <p:cNvSpPr/>
          <p:nvPr/>
        </p:nvSpPr>
        <p:spPr bwMode="auto">
          <a:xfrm>
            <a:off x="6572250" y="5737859"/>
            <a:ext cx="216070" cy="251419"/>
          </a:xfrm>
          <a:custGeom>
            <a:avLst/>
            <a:gdLst/>
            <a:ahLst/>
            <a:cxnLst/>
            <a:rect l="0" t="0" r="0" b="0"/>
            <a:pathLst>
              <a:path w="216070" h="251419">
                <a:moveTo>
                  <a:pt x="0" y="148591"/>
                </a:moveTo>
                <a:lnTo>
                  <a:pt x="6067" y="154658"/>
                </a:lnTo>
                <a:lnTo>
                  <a:pt x="9125" y="156446"/>
                </a:lnTo>
                <a:lnTo>
                  <a:pt x="12433" y="157637"/>
                </a:lnTo>
                <a:lnTo>
                  <a:pt x="15909" y="158432"/>
                </a:lnTo>
                <a:lnTo>
                  <a:pt x="19495" y="160231"/>
                </a:lnTo>
                <a:lnTo>
                  <a:pt x="23157" y="162700"/>
                </a:lnTo>
                <a:lnTo>
                  <a:pt x="26868" y="165617"/>
                </a:lnTo>
                <a:lnTo>
                  <a:pt x="30612" y="168832"/>
                </a:lnTo>
                <a:lnTo>
                  <a:pt x="34377" y="172245"/>
                </a:lnTo>
                <a:lnTo>
                  <a:pt x="38158" y="175790"/>
                </a:lnTo>
                <a:lnTo>
                  <a:pt x="41949" y="178153"/>
                </a:lnTo>
                <a:lnTo>
                  <a:pt x="45746" y="179729"/>
                </a:lnTo>
                <a:lnTo>
                  <a:pt x="49547" y="180780"/>
                </a:lnTo>
                <a:lnTo>
                  <a:pt x="53351" y="182750"/>
                </a:lnTo>
                <a:lnTo>
                  <a:pt x="57157" y="185333"/>
                </a:lnTo>
                <a:lnTo>
                  <a:pt x="60965" y="188326"/>
                </a:lnTo>
                <a:lnTo>
                  <a:pt x="66043" y="191591"/>
                </a:lnTo>
                <a:lnTo>
                  <a:pt x="71969" y="195037"/>
                </a:lnTo>
                <a:lnTo>
                  <a:pt x="78458" y="198605"/>
                </a:lnTo>
                <a:lnTo>
                  <a:pt x="84056" y="202254"/>
                </a:lnTo>
                <a:lnTo>
                  <a:pt x="89057" y="205956"/>
                </a:lnTo>
                <a:lnTo>
                  <a:pt x="93661" y="209694"/>
                </a:lnTo>
                <a:lnTo>
                  <a:pt x="100541" y="212186"/>
                </a:lnTo>
                <a:lnTo>
                  <a:pt x="108937" y="213847"/>
                </a:lnTo>
                <a:lnTo>
                  <a:pt x="118344" y="214955"/>
                </a:lnTo>
                <a:lnTo>
                  <a:pt x="127156" y="216964"/>
                </a:lnTo>
                <a:lnTo>
                  <a:pt x="135570" y="219572"/>
                </a:lnTo>
                <a:lnTo>
                  <a:pt x="143721" y="222582"/>
                </a:lnTo>
                <a:lnTo>
                  <a:pt x="150424" y="224588"/>
                </a:lnTo>
                <a:lnTo>
                  <a:pt x="156162" y="225926"/>
                </a:lnTo>
                <a:lnTo>
                  <a:pt x="161258" y="226817"/>
                </a:lnTo>
                <a:lnTo>
                  <a:pt x="165925" y="228682"/>
                </a:lnTo>
                <a:lnTo>
                  <a:pt x="170307" y="231195"/>
                </a:lnTo>
                <a:lnTo>
                  <a:pt x="180396" y="238285"/>
                </a:lnTo>
                <a:lnTo>
                  <a:pt x="185163" y="239255"/>
                </a:lnTo>
                <a:lnTo>
                  <a:pt x="188211" y="239513"/>
                </a:lnTo>
                <a:lnTo>
                  <a:pt x="192785" y="240955"/>
                </a:lnTo>
                <a:lnTo>
                  <a:pt x="198373" y="243187"/>
                </a:lnTo>
                <a:lnTo>
                  <a:pt x="216069" y="250976"/>
                </a:lnTo>
                <a:lnTo>
                  <a:pt x="213294" y="251245"/>
                </a:lnTo>
                <a:lnTo>
                  <a:pt x="207232" y="251418"/>
                </a:lnTo>
                <a:lnTo>
                  <a:pt x="203016" y="248055"/>
                </a:lnTo>
                <a:lnTo>
                  <a:pt x="200114" y="245380"/>
                </a:lnTo>
                <a:lnTo>
                  <a:pt x="195639" y="242327"/>
                </a:lnTo>
                <a:lnTo>
                  <a:pt x="190116" y="239021"/>
                </a:lnTo>
                <a:lnTo>
                  <a:pt x="183894" y="235548"/>
                </a:lnTo>
                <a:lnTo>
                  <a:pt x="178475" y="233232"/>
                </a:lnTo>
                <a:lnTo>
                  <a:pt x="173594" y="231688"/>
                </a:lnTo>
                <a:lnTo>
                  <a:pt x="169069" y="230659"/>
                </a:lnTo>
                <a:lnTo>
                  <a:pt x="163513" y="227433"/>
                </a:lnTo>
                <a:lnTo>
                  <a:pt x="157268" y="222742"/>
                </a:lnTo>
                <a:lnTo>
                  <a:pt x="150566" y="217075"/>
                </a:lnTo>
                <a:lnTo>
                  <a:pt x="144826" y="212027"/>
                </a:lnTo>
                <a:lnTo>
                  <a:pt x="135064" y="203031"/>
                </a:lnTo>
                <a:lnTo>
                  <a:pt x="122428" y="190826"/>
                </a:lnTo>
                <a:lnTo>
                  <a:pt x="119718" y="186908"/>
                </a:lnTo>
                <a:lnTo>
                  <a:pt x="116709" y="179167"/>
                </a:lnTo>
                <a:lnTo>
                  <a:pt x="113365" y="171515"/>
                </a:lnTo>
                <a:lnTo>
                  <a:pt x="102878" y="149466"/>
                </a:lnTo>
                <a:lnTo>
                  <a:pt x="99066" y="137743"/>
                </a:lnTo>
                <a:lnTo>
                  <a:pt x="96523" y="126120"/>
                </a:lnTo>
                <a:lnTo>
                  <a:pt x="94829" y="114560"/>
                </a:lnTo>
                <a:lnTo>
                  <a:pt x="94969" y="103043"/>
                </a:lnTo>
                <a:lnTo>
                  <a:pt x="96332" y="91556"/>
                </a:lnTo>
                <a:lnTo>
                  <a:pt x="98511" y="80087"/>
                </a:lnTo>
                <a:lnTo>
                  <a:pt x="99964" y="71172"/>
                </a:lnTo>
                <a:lnTo>
                  <a:pt x="100933" y="63958"/>
                </a:lnTo>
                <a:lnTo>
                  <a:pt x="101578" y="57879"/>
                </a:lnTo>
                <a:lnTo>
                  <a:pt x="103279" y="52556"/>
                </a:lnTo>
                <a:lnTo>
                  <a:pt x="105682" y="47738"/>
                </a:lnTo>
                <a:lnTo>
                  <a:pt x="108554" y="43255"/>
                </a:lnTo>
                <a:lnTo>
                  <a:pt x="110470" y="38997"/>
                </a:lnTo>
                <a:lnTo>
                  <a:pt x="111746" y="34888"/>
                </a:lnTo>
                <a:lnTo>
                  <a:pt x="112597" y="30879"/>
                </a:lnTo>
                <a:lnTo>
                  <a:pt x="115705" y="25666"/>
                </a:lnTo>
                <a:lnTo>
                  <a:pt x="120316" y="19651"/>
                </a:lnTo>
                <a:lnTo>
                  <a:pt x="125931" y="13100"/>
                </a:lnTo>
                <a:lnTo>
                  <a:pt x="130943" y="8734"/>
                </a:lnTo>
                <a:lnTo>
                  <a:pt x="135556" y="5823"/>
                </a:lnTo>
                <a:lnTo>
                  <a:pt x="171450" y="0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SMARTPenAnnotation447"/>
          <p:cNvSpPr/>
          <p:nvPr/>
        </p:nvSpPr>
        <p:spPr bwMode="auto">
          <a:xfrm>
            <a:off x="6748902" y="5600700"/>
            <a:ext cx="200539" cy="216995"/>
          </a:xfrm>
          <a:custGeom>
            <a:avLst/>
            <a:gdLst/>
            <a:ahLst/>
            <a:cxnLst/>
            <a:rect l="0" t="0" r="0" b="0"/>
            <a:pathLst>
              <a:path w="200539" h="216995">
                <a:moveTo>
                  <a:pt x="51948" y="68579"/>
                </a:moveTo>
                <a:lnTo>
                  <a:pt x="39812" y="62512"/>
                </a:lnTo>
                <a:lnTo>
                  <a:pt x="34967" y="61995"/>
                </a:lnTo>
                <a:lnTo>
                  <a:pt x="30467" y="62919"/>
                </a:lnTo>
                <a:lnTo>
                  <a:pt x="20187" y="67461"/>
                </a:lnTo>
                <a:lnTo>
                  <a:pt x="15395" y="71469"/>
                </a:lnTo>
                <a:lnTo>
                  <a:pt x="12339" y="74316"/>
                </a:lnTo>
                <a:lnTo>
                  <a:pt x="10302" y="77484"/>
                </a:lnTo>
                <a:lnTo>
                  <a:pt x="8944" y="80866"/>
                </a:lnTo>
                <a:lnTo>
                  <a:pt x="8039" y="84390"/>
                </a:lnTo>
                <a:lnTo>
                  <a:pt x="3646" y="98467"/>
                </a:lnTo>
                <a:lnTo>
                  <a:pt x="696" y="107554"/>
                </a:lnTo>
                <a:lnTo>
                  <a:pt x="0" y="117423"/>
                </a:lnTo>
                <a:lnTo>
                  <a:pt x="806" y="127811"/>
                </a:lnTo>
                <a:lnTo>
                  <a:pt x="2613" y="138548"/>
                </a:lnTo>
                <a:lnTo>
                  <a:pt x="3818" y="148245"/>
                </a:lnTo>
                <a:lnTo>
                  <a:pt x="4621" y="157250"/>
                </a:lnTo>
                <a:lnTo>
                  <a:pt x="5157" y="165793"/>
                </a:lnTo>
                <a:lnTo>
                  <a:pt x="6784" y="174028"/>
                </a:lnTo>
                <a:lnTo>
                  <a:pt x="9138" y="182059"/>
                </a:lnTo>
                <a:lnTo>
                  <a:pt x="11978" y="189952"/>
                </a:lnTo>
                <a:lnTo>
                  <a:pt x="15141" y="195215"/>
                </a:lnTo>
                <a:lnTo>
                  <a:pt x="18520" y="198723"/>
                </a:lnTo>
                <a:lnTo>
                  <a:pt x="22043" y="201062"/>
                </a:lnTo>
                <a:lnTo>
                  <a:pt x="26931" y="203891"/>
                </a:lnTo>
                <a:lnTo>
                  <a:pt x="39136" y="210421"/>
                </a:lnTo>
                <a:lnTo>
                  <a:pt x="44677" y="212671"/>
                </a:lnTo>
                <a:lnTo>
                  <a:pt x="49641" y="214170"/>
                </a:lnTo>
                <a:lnTo>
                  <a:pt x="54219" y="215170"/>
                </a:lnTo>
                <a:lnTo>
                  <a:pt x="58542" y="215837"/>
                </a:lnTo>
                <a:lnTo>
                  <a:pt x="62694" y="216281"/>
                </a:lnTo>
                <a:lnTo>
                  <a:pt x="66732" y="216577"/>
                </a:lnTo>
                <a:lnTo>
                  <a:pt x="71964" y="216775"/>
                </a:lnTo>
                <a:lnTo>
                  <a:pt x="84551" y="216994"/>
                </a:lnTo>
                <a:lnTo>
                  <a:pt x="90193" y="215782"/>
                </a:lnTo>
                <a:lnTo>
                  <a:pt x="95225" y="213705"/>
                </a:lnTo>
                <a:lnTo>
                  <a:pt x="99849" y="211050"/>
                </a:lnTo>
                <a:lnTo>
                  <a:pt x="102932" y="208009"/>
                </a:lnTo>
                <a:lnTo>
                  <a:pt x="104987" y="204713"/>
                </a:lnTo>
                <a:lnTo>
                  <a:pt x="106357" y="201245"/>
                </a:lnTo>
                <a:lnTo>
                  <a:pt x="107270" y="196393"/>
                </a:lnTo>
                <a:lnTo>
                  <a:pt x="107880" y="190618"/>
                </a:lnTo>
                <a:lnTo>
                  <a:pt x="108285" y="184229"/>
                </a:lnTo>
                <a:lnTo>
                  <a:pt x="108737" y="173742"/>
                </a:lnTo>
                <a:lnTo>
                  <a:pt x="108856" y="169168"/>
                </a:lnTo>
                <a:lnTo>
                  <a:pt x="107667" y="162309"/>
                </a:lnTo>
                <a:lnTo>
                  <a:pt x="105604" y="153925"/>
                </a:lnTo>
                <a:lnTo>
                  <a:pt x="102958" y="144527"/>
                </a:lnTo>
                <a:lnTo>
                  <a:pt x="101195" y="136991"/>
                </a:lnTo>
                <a:lnTo>
                  <a:pt x="100019" y="130697"/>
                </a:lnTo>
                <a:lnTo>
                  <a:pt x="99235" y="125231"/>
                </a:lnTo>
                <a:lnTo>
                  <a:pt x="97443" y="119047"/>
                </a:lnTo>
                <a:lnTo>
                  <a:pt x="94977" y="112385"/>
                </a:lnTo>
                <a:lnTo>
                  <a:pt x="92064" y="105403"/>
                </a:lnTo>
                <a:lnTo>
                  <a:pt x="87582" y="96939"/>
                </a:lnTo>
                <a:lnTo>
                  <a:pt x="82053" y="87486"/>
                </a:lnTo>
                <a:lnTo>
                  <a:pt x="75828" y="77373"/>
                </a:lnTo>
                <a:lnTo>
                  <a:pt x="70408" y="68092"/>
                </a:lnTo>
                <a:lnTo>
                  <a:pt x="60999" y="51006"/>
                </a:lnTo>
                <a:lnTo>
                  <a:pt x="56712" y="44164"/>
                </a:lnTo>
                <a:lnTo>
                  <a:pt x="52584" y="38332"/>
                </a:lnTo>
                <a:lnTo>
                  <a:pt x="41223" y="23765"/>
                </a:lnTo>
                <a:lnTo>
                  <a:pt x="46794" y="29196"/>
                </a:lnTo>
                <a:lnTo>
                  <a:pt x="49782" y="30894"/>
                </a:lnTo>
                <a:lnTo>
                  <a:pt x="53044" y="32025"/>
                </a:lnTo>
                <a:lnTo>
                  <a:pt x="56488" y="32780"/>
                </a:lnTo>
                <a:lnTo>
                  <a:pt x="60055" y="34553"/>
                </a:lnTo>
                <a:lnTo>
                  <a:pt x="63703" y="37005"/>
                </a:lnTo>
                <a:lnTo>
                  <a:pt x="72614" y="43998"/>
                </a:lnTo>
                <a:lnTo>
                  <a:pt x="75886" y="45842"/>
                </a:lnTo>
                <a:lnTo>
                  <a:pt x="86293" y="51277"/>
                </a:lnTo>
                <a:lnTo>
                  <a:pt x="91354" y="53235"/>
                </a:lnTo>
                <a:lnTo>
                  <a:pt x="95999" y="54540"/>
                </a:lnTo>
                <a:lnTo>
                  <a:pt x="100365" y="55409"/>
                </a:lnTo>
                <a:lnTo>
                  <a:pt x="104546" y="55989"/>
                </a:lnTo>
                <a:lnTo>
                  <a:pt x="108603" y="56376"/>
                </a:lnTo>
                <a:lnTo>
                  <a:pt x="112578" y="56634"/>
                </a:lnTo>
                <a:lnTo>
                  <a:pt x="119038" y="58076"/>
                </a:lnTo>
                <a:lnTo>
                  <a:pt x="127155" y="60307"/>
                </a:lnTo>
                <a:lnTo>
                  <a:pt x="136376" y="63065"/>
                </a:lnTo>
                <a:lnTo>
                  <a:pt x="143793" y="63633"/>
                </a:lnTo>
                <a:lnTo>
                  <a:pt x="150008" y="62741"/>
                </a:lnTo>
                <a:lnTo>
                  <a:pt x="155421" y="60878"/>
                </a:lnTo>
                <a:lnTo>
                  <a:pt x="160300" y="59635"/>
                </a:lnTo>
                <a:lnTo>
                  <a:pt x="164822" y="58806"/>
                </a:lnTo>
                <a:lnTo>
                  <a:pt x="169108" y="58254"/>
                </a:lnTo>
                <a:lnTo>
                  <a:pt x="173234" y="56616"/>
                </a:lnTo>
                <a:lnTo>
                  <a:pt x="177255" y="54254"/>
                </a:lnTo>
                <a:lnTo>
                  <a:pt x="186766" y="47405"/>
                </a:lnTo>
                <a:lnTo>
                  <a:pt x="187547" y="45573"/>
                </a:lnTo>
                <a:lnTo>
                  <a:pt x="188414" y="40151"/>
                </a:lnTo>
                <a:lnTo>
                  <a:pt x="189915" y="36927"/>
                </a:lnTo>
                <a:lnTo>
                  <a:pt x="192186" y="33508"/>
                </a:lnTo>
                <a:lnTo>
                  <a:pt x="194970" y="29959"/>
                </a:lnTo>
                <a:lnTo>
                  <a:pt x="196825" y="26322"/>
                </a:lnTo>
                <a:lnTo>
                  <a:pt x="198063" y="22628"/>
                </a:lnTo>
                <a:lnTo>
                  <a:pt x="200538" y="0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SMARTPenAnnotation448"/>
          <p:cNvSpPr/>
          <p:nvPr/>
        </p:nvSpPr>
        <p:spPr bwMode="auto">
          <a:xfrm>
            <a:off x="6872764" y="5305327"/>
            <a:ext cx="293846" cy="312850"/>
          </a:xfrm>
          <a:custGeom>
            <a:avLst/>
            <a:gdLst/>
            <a:ahLst/>
            <a:cxnLst/>
            <a:rect l="0" t="0" r="0" b="0"/>
            <a:pathLst>
              <a:path w="293846" h="312850">
                <a:moveTo>
                  <a:pt x="65245" y="169642"/>
                </a:moveTo>
                <a:lnTo>
                  <a:pt x="45563" y="169642"/>
                </a:lnTo>
                <a:lnTo>
                  <a:pt x="43234" y="173452"/>
                </a:lnTo>
                <a:lnTo>
                  <a:pt x="40411" y="179802"/>
                </a:lnTo>
                <a:lnTo>
                  <a:pt x="37259" y="187846"/>
                </a:lnTo>
                <a:lnTo>
                  <a:pt x="35158" y="194478"/>
                </a:lnTo>
                <a:lnTo>
                  <a:pt x="33757" y="200169"/>
                </a:lnTo>
                <a:lnTo>
                  <a:pt x="32201" y="209880"/>
                </a:lnTo>
                <a:lnTo>
                  <a:pt x="31509" y="218429"/>
                </a:lnTo>
                <a:lnTo>
                  <a:pt x="31202" y="226462"/>
                </a:lnTo>
                <a:lnTo>
                  <a:pt x="31120" y="230382"/>
                </a:lnTo>
                <a:lnTo>
                  <a:pt x="32335" y="234265"/>
                </a:lnTo>
                <a:lnTo>
                  <a:pt x="37072" y="241967"/>
                </a:lnTo>
                <a:lnTo>
                  <a:pt x="40024" y="249623"/>
                </a:lnTo>
                <a:lnTo>
                  <a:pt x="40811" y="253443"/>
                </a:lnTo>
                <a:lnTo>
                  <a:pt x="45073" y="261074"/>
                </a:lnTo>
                <a:lnTo>
                  <a:pt x="51200" y="269969"/>
                </a:lnTo>
                <a:lnTo>
                  <a:pt x="54611" y="275897"/>
                </a:lnTo>
                <a:lnTo>
                  <a:pt x="58156" y="282388"/>
                </a:lnTo>
                <a:lnTo>
                  <a:pt x="60520" y="287987"/>
                </a:lnTo>
                <a:lnTo>
                  <a:pt x="63145" y="297593"/>
                </a:lnTo>
                <a:lnTo>
                  <a:pt x="65115" y="300663"/>
                </a:lnTo>
                <a:lnTo>
                  <a:pt x="67699" y="302709"/>
                </a:lnTo>
                <a:lnTo>
                  <a:pt x="75226" y="306253"/>
                </a:lnTo>
                <a:lnTo>
                  <a:pt x="87038" y="312062"/>
                </a:lnTo>
                <a:lnTo>
                  <a:pt x="91203" y="312849"/>
                </a:lnTo>
                <a:lnTo>
                  <a:pt x="93981" y="312103"/>
                </a:lnTo>
                <a:lnTo>
                  <a:pt x="95833" y="310336"/>
                </a:lnTo>
                <a:lnTo>
                  <a:pt x="99607" y="309158"/>
                </a:lnTo>
                <a:lnTo>
                  <a:pt x="104663" y="308373"/>
                </a:lnTo>
                <a:lnTo>
                  <a:pt x="110574" y="307850"/>
                </a:lnTo>
                <a:lnTo>
                  <a:pt x="114514" y="304961"/>
                </a:lnTo>
                <a:lnTo>
                  <a:pt x="117141" y="300494"/>
                </a:lnTo>
                <a:lnTo>
                  <a:pt x="118892" y="294977"/>
                </a:lnTo>
                <a:lnTo>
                  <a:pt x="121330" y="288759"/>
                </a:lnTo>
                <a:lnTo>
                  <a:pt x="124225" y="282073"/>
                </a:lnTo>
                <a:lnTo>
                  <a:pt x="127425" y="275076"/>
                </a:lnTo>
                <a:lnTo>
                  <a:pt x="129558" y="269142"/>
                </a:lnTo>
                <a:lnTo>
                  <a:pt x="130981" y="263916"/>
                </a:lnTo>
                <a:lnTo>
                  <a:pt x="132561" y="254721"/>
                </a:lnTo>
                <a:lnTo>
                  <a:pt x="133264" y="246402"/>
                </a:lnTo>
                <a:lnTo>
                  <a:pt x="130911" y="237326"/>
                </a:lnTo>
                <a:lnTo>
                  <a:pt x="126802" y="224924"/>
                </a:lnTo>
                <a:lnTo>
                  <a:pt x="121523" y="210307"/>
                </a:lnTo>
                <a:lnTo>
                  <a:pt x="116734" y="199292"/>
                </a:lnTo>
                <a:lnTo>
                  <a:pt x="112271" y="190679"/>
                </a:lnTo>
                <a:lnTo>
                  <a:pt x="108026" y="183667"/>
                </a:lnTo>
                <a:lnTo>
                  <a:pt x="103926" y="176452"/>
                </a:lnTo>
                <a:lnTo>
                  <a:pt x="95984" y="161662"/>
                </a:lnTo>
                <a:lnTo>
                  <a:pt x="93358" y="155432"/>
                </a:lnTo>
                <a:lnTo>
                  <a:pt x="91607" y="150009"/>
                </a:lnTo>
                <a:lnTo>
                  <a:pt x="90440" y="145124"/>
                </a:lnTo>
                <a:lnTo>
                  <a:pt x="85756" y="136309"/>
                </a:lnTo>
                <a:lnTo>
                  <a:pt x="79441" y="128158"/>
                </a:lnTo>
                <a:lnTo>
                  <a:pt x="72401" y="120301"/>
                </a:lnTo>
                <a:lnTo>
                  <a:pt x="55230" y="102670"/>
                </a:lnTo>
                <a:lnTo>
                  <a:pt x="47139" y="95784"/>
                </a:lnTo>
                <a:lnTo>
                  <a:pt x="37935" y="88654"/>
                </a:lnTo>
                <a:lnTo>
                  <a:pt x="27988" y="81360"/>
                </a:lnTo>
                <a:lnTo>
                  <a:pt x="20087" y="76497"/>
                </a:lnTo>
                <a:lnTo>
                  <a:pt x="13550" y="73256"/>
                </a:lnTo>
                <a:lnTo>
                  <a:pt x="7922" y="71095"/>
                </a:lnTo>
                <a:lnTo>
                  <a:pt x="4170" y="70924"/>
                </a:lnTo>
                <a:lnTo>
                  <a:pt x="1668" y="72080"/>
                </a:lnTo>
                <a:lnTo>
                  <a:pt x="0" y="74121"/>
                </a:lnTo>
                <a:lnTo>
                  <a:pt x="159" y="75481"/>
                </a:lnTo>
                <a:lnTo>
                  <a:pt x="1535" y="76389"/>
                </a:lnTo>
                <a:lnTo>
                  <a:pt x="3721" y="76993"/>
                </a:lnTo>
                <a:lnTo>
                  <a:pt x="9538" y="81052"/>
                </a:lnTo>
                <a:lnTo>
                  <a:pt x="16357" y="87089"/>
                </a:lnTo>
                <a:lnTo>
                  <a:pt x="23621" y="94005"/>
                </a:lnTo>
                <a:lnTo>
                  <a:pt x="29875" y="98898"/>
                </a:lnTo>
                <a:lnTo>
                  <a:pt x="37856" y="104700"/>
                </a:lnTo>
                <a:lnTo>
                  <a:pt x="46986" y="111107"/>
                </a:lnTo>
                <a:lnTo>
                  <a:pt x="54342" y="116649"/>
                </a:lnTo>
                <a:lnTo>
                  <a:pt x="60517" y="121614"/>
                </a:lnTo>
                <a:lnTo>
                  <a:pt x="65903" y="126193"/>
                </a:lnTo>
                <a:lnTo>
                  <a:pt x="70764" y="129246"/>
                </a:lnTo>
                <a:lnTo>
                  <a:pt x="79551" y="132639"/>
                </a:lnTo>
                <a:lnTo>
                  <a:pt x="87690" y="137533"/>
                </a:lnTo>
                <a:lnTo>
                  <a:pt x="91639" y="140616"/>
                </a:lnTo>
                <a:lnTo>
                  <a:pt x="96811" y="142672"/>
                </a:lnTo>
                <a:lnTo>
                  <a:pt x="102799" y="144042"/>
                </a:lnTo>
                <a:lnTo>
                  <a:pt x="109332" y="144956"/>
                </a:lnTo>
                <a:lnTo>
                  <a:pt x="116226" y="145565"/>
                </a:lnTo>
                <a:lnTo>
                  <a:pt x="123363" y="145971"/>
                </a:lnTo>
                <a:lnTo>
                  <a:pt x="138065" y="146422"/>
                </a:lnTo>
                <a:lnTo>
                  <a:pt x="153067" y="146622"/>
                </a:lnTo>
                <a:lnTo>
                  <a:pt x="158083" y="145406"/>
                </a:lnTo>
                <a:lnTo>
                  <a:pt x="161427" y="143324"/>
                </a:lnTo>
                <a:lnTo>
                  <a:pt x="163656" y="140667"/>
                </a:lnTo>
                <a:lnTo>
                  <a:pt x="167683" y="137626"/>
                </a:lnTo>
                <a:lnTo>
                  <a:pt x="172907" y="134328"/>
                </a:lnTo>
                <a:lnTo>
                  <a:pt x="187406" y="125978"/>
                </a:lnTo>
                <a:lnTo>
                  <a:pt x="188597" y="124023"/>
                </a:lnTo>
                <a:lnTo>
                  <a:pt x="189918" y="118464"/>
                </a:lnTo>
                <a:lnTo>
                  <a:pt x="190271" y="113933"/>
                </a:lnTo>
                <a:lnTo>
                  <a:pt x="190505" y="108373"/>
                </a:lnTo>
                <a:lnTo>
                  <a:pt x="190767" y="94151"/>
                </a:lnTo>
                <a:lnTo>
                  <a:pt x="190883" y="75131"/>
                </a:lnTo>
                <a:lnTo>
                  <a:pt x="189644" y="65995"/>
                </a:lnTo>
                <a:lnTo>
                  <a:pt x="187547" y="57364"/>
                </a:lnTo>
                <a:lnTo>
                  <a:pt x="184880" y="49070"/>
                </a:lnTo>
                <a:lnTo>
                  <a:pt x="181832" y="42271"/>
                </a:lnTo>
                <a:lnTo>
                  <a:pt x="178530" y="36468"/>
                </a:lnTo>
                <a:lnTo>
                  <a:pt x="175058" y="31330"/>
                </a:lnTo>
                <a:lnTo>
                  <a:pt x="171201" y="22233"/>
                </a:lnTo>
                <a:lnTo>
                  <a:pt x="170173" y="18029"/>
                </a:lnTo>
                <a:lnTo>
                  <a:pt x="168217" y="15227"/>
                </a:lnTo>
                <a:lnTo>
                  <a:pt x="165643" y="13359"/>
                </a:lnTo>
                <a:lnTo>
                  <a:pt x="162657" y="12113"/>
                </a:lnTo>
                <a:lnTo>
                  <a:pt x="160667" y="10014"/>
                </a:lnTo>
                <a:lnTo>
                  <a:pt x="159340" y="7343"/>
                </a:lnTo>
                <a:lnTo>
                  <a:pt x="158454" y="4293"/>
                </a:lnTo>
                <a:lnTo>
                  <a:pt x="156595" y="2259"/>
                </a:lnTo>
                <a:lnTo>
                  <a:pt x="154086" y="904"/>
                </a:lnTo>
                <a:lnTo>
                  <a:pt x="151142" y="0"/>
                </a:lnTo>
                <a:lnTo>
                  <a:pt x="149180" y="667"/>
                </a:lnTo>
                <a:lnTo>
                  <a:pt x="147871" y="2382"/>
                </a:lnTo>
                <a:lnTo>
                  <a:pt x="146999" y="4796"/>
                </a:lnTo>
                <a:lnTo>
                  <a:pt x="148959" y="7675"/>
                </a:lnTo>
                <a:lnTo>
                  <a:pt x="157908" y="14260"/>
                </a:lnTo>
                <a:lnTo>
                  <a:pt x="161311" y="17794"/>
                </a:lnTo>
                <a:lnTo>
                  <a:pt x="163579" y="21420"/>
                </a:lnTo>
                <a:lnTo>
                  <a:pt x="165091" y="25108"/>
                </a:lnTo>
                <a:lnTo>
                  <a:pt x="170158" y="32592"/>
                </a:lnTo>
                <a:lnTo>
                  <a:pt x="173287" y="36365"/>
                </a:lnTo>
                <a:lnTo>
                  <a:pt x="177914" y="40151"/>
                </a:lnTo>
                <a:lnTo>
                  <a:pt x="183537" y="43945"/>
                </a:lnTo>
                <a:lnTo>
                  <a:pt x="189826" y="47744"/>
                </a:lnTo>
                <a:lnTo>
                  <a:pt x="199099" y="52817"/>
                </a:lnTo>
                <a:lnTo>
                  <a:pt x="222950" y="65227"/>
                </a:lnTo>
                <a:lnTo>
                  <a:pt x="232612" y="70822"/>
                </a:lnTo>
                <a:lnTo>
                  <a:pt x="240323" y="75822"/>
                </a:lnTo>
                <a:lnTo>
                  <a:pt x="246733" y="80426"/>
                </a:lnTo>
                <a:lnTo>
                  <a:pt x="253548" y="84765"/>
                </a:lnTo>
                <a:lnTo>
                  <a:pt x="260630" y="88927"/>
                </a:lnTo>
                <a:lnTo>
                  <a:pt x="267892" y="92972"/>
                </a:lnTo>
                <a:lnTo>
                  <a:pt x="274003" y="95669"/>
                </a:lnTo>
                <a:lnTo>
                  <a:pt x="279347" y="97467"/>
                </a:lnTo>
                <a:lnTo>
                  <a:pt x="293845" y="101062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SMARTPenAnnotation449"/>
          <p:cNvSpPr/>
          <p:nvPr/>
        </p:nvSpPr>
        <p:spPr bwMode="auto">
          <a:xfrm>
            <a:off x="6983730" y="5223509"/>
            <a:ext cx="1" cy="11431"/>
          </a:xfrm>
          <a:custGeom>
            <a:avLst/>
            <a:gdLst/>
            <a:ahLst/>
            <a:cxnLst/>
            <a:rect l="0" t="0" r="0" b="0"/>
            <a:pathLst>
              <a:path w="1" h="11431">
                <a:moveTo>
                  <a:pt x="0" y="11430"/>
                </a:moveTo>
                <a:lnTo>
                  <a:pt x="0" y="0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SMARTPenAnnotation450"/>
          <p:cNvSpPr/>
          <p:nvPr/>
        </p:nvSpPr>
        <p:spPr bwMode="auto">
          <a:xfrm>
            <a:off x="7063740" y="5109209"/>
            <a:ext cx="148368" cy="182407"/>
          </a:xfrm>
          <a:custGeom>
            <a:avLst/>
            <a:gdLst/>
            <a:ahLst/>
            <a:cxnLst/>
            <a:rect l="0" t="0" r="0" b="0"/>
            <a:pathLst>
              <a:path w="148368" h="182407">
                <a:moveTo>
                  <a:pt x="0" y="137160"/>
                </a:moveTo>
                <a:lnTo>
                  <a:pt x="9841" y="147001"/>
                </a:lnTo>
                <a:lnTo>
                  <a:pt x="14110" y="147884"/>
                </a:lnTo>
                <a:lnTo>
                  <a:pt x="17027" y="148120"/>
                </a:lnTo>
                <a:lnTo>
                  <a:pt x="21511" y="149547"/>
                </a:lnTo>
                <a:lnTo>
                  <a:pt x="27041" y="151768"/>
                </a:lnTo>
                <a:lnTo>
                  <a:pt x="33267" y="154519"/>
                </a:lnTo>
                <a:lnTo>
                  <a:pt x="38687" y="156352"/>
                </a:lnTo>
                <a:lnTo>
                  <a:pt x="43571" y="157575"/>
                </a:lnTo>
                <a:lnTo>
                  <a:pt x="48097" y="158390"/>
                </a:lnTo>
                <a:lnTo>
                  <a:pt x="52385" y="160204"/>
                </a:lnTo>
                <a:lnTo>
                  <a:pt x="56513" y="162683"/>
                </a:lnTo>
                <a:lnTo>
                  <a:pt x="66196" y="169719"/>
                </a:lnTo>
                <a:lnTo>
                  <a:pt x="68261" y="170296"/>
                </a:lnTo>
                <a:lnTo>
                  <a:pt x="70907" y="170681"/>
                </a:lnTo>
                <a:lnTo>
                  <a:pt x="73941" y="170937"/>
                </a:lnTo>
                <a:lnTo>
                  <a:pt x="77234" y="171109"/>
                </a:lnTo>
                <a:lnTo>
                  <a:pt x="84279" y="171298"/>
                </a:lnTo>
                <a:lnTo>
                  <a:pt x="90476" y="172619"/>
                </a:lnTo>
                <a:lnTo>
                  <a:pt x="98417" y="174770"/>
                </a:lnTo>
                <a:lnTo>
                  <a:pt x="107521" y="177473"/>
                </a:lnTo>
                <a:lnTo>
                  <a:pt x="114860" y="179275"/>
                </a:lnTo>
                <a:lnTo>
                  <a:pt x="121024" y="180477"/>
                </a:lnTo>
                <a:lnTo>
                  <a:pt x="126402" y="181278"/>
                </a:lnTo>
                <a:lnTo>
                  <a:pt x="131258" y="181812"/>
                </a:lnTo>
                <a:lnTo>
                  <a:pt x="135765" y="182168"/>
                </a:lnTo>
                <a:lnTo>
                  <a:pt x="140040" y="182406"/>
                </a:lnTo>
                <a:lnTo>
                  <a:pt x="142890" y="181294"/>
                </a:lnTo>
                <a:lnTo>
                  <a:pt x="144789" y="179283"/>
                </a:lnTo>
                <a:lnTo>
                  <a:pt x="146057" y="176672"/>
                </a:lnTo>
                <a:lnTo>
                  <a:pt x="146901" y="173661"/>
                </a:lnTo>
                <a:lnTo>
                  <a:pt x="147464" y="170385"/>
                </a:lnTo>
                <a:lnTo>
                  <a:pt x="147839" y="166930"/>
                </a:lnTo>
                <a:lnTo>
                  <a:pt x="148089" y="160817"/>
                </a:lnTo>
                <a:lnTo>
                  <a:pt x="148367" y="143864"/>
                </a:lnTo>
                <a:lnTo>
                  <a:pt x="147171" y="135280"/>
                </a:lnTo>
                <a:lnTo>
                  <a:pt x="145104" y="127017"/>
                </a:lnTo>
                <a:lnTo>
                  <a:pt x="142456" y="118968"/>
                </a:lnTo>
                <a:lnTo>
                  <a:pt x="139421" y="111062"/>
                </a:lnTo>
                <a:lnTo>
                  <a:pt x="136127" y="103252"/>
                </a:lnTo>
                <a:lnTo>
                  <a:pt x="132661" y="95505"/>
                </a:lnTo>
                <a:lnTo>
                  <a:pt x="130351" y="89070"/>
                </a:lnTo>
                <a:lnTo>
                  <a:pt x="128810" y="83510"/>
                </a:lnTo>
                <a:lnTo>
                  <a:pt x="127783" y="78534"/>
                </a:lnTo>
                <a:lnTo>
                  <a:pt x="125828" y="73946"/>
                </a:lnTo>
                <a:lnTo>
                  <a:pt x="123256" y="69617"/>
                </a:lnTo>
                <a:lnTo>
                  <a:pt x="120271" y="65461"/>
                </a:lnTo>
                <a:lnTo>
                  <a:pt x="118280" y="61421"/>
                </a:lnTo>
                <a:lnTo>
                  <a:pt x="116953" y="57458"/>
                </a:lnTo>
                <a:lnTo>
                  <a:pt x="116069" y="53546"/>
                </a:lnTo>
                <a:lnTo>
                  <a:pt x="112939" y="48397"/>
                </a:lnTo>
                <a:lnTo>
                  <a:pt x="108312" y="42425"/>
                </a:lnTo>
                <a:lnTo>
                  <a:pt x="102688" y="35903"/>
                </a:lnTo>
                <a:lnTo>
                  <a:pt x="98939" y="30286"/>
                </a:lnTo>
                <a:lnTo>
                  <a:pt x="96439" y="25271"/>
                </a:lnTo>
                <a:lnTo>
                  <a:pt x="91440" y="0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SMARTPenAnnotation451"/>
          <p:cNvSpPr/>
          <p:nvPr/>
        </p:nvSpPr>
        <p:spPr bwMode="auto">
          <a:xfrm>
            <a:off x="7201382" y="4994909"/>
            <a:ext cx="181857" cy="182881"/>
          </a:xfrm>
          <a:custGeom>
            <a:avLst/>
            <a:gdLst/>
            <a:ahLst/>
            <a:cxnLst/>
            <a:rect l="0" t="0" r="0" b="0"/>
            <a:pathLst>
              <a:path w="181857" h="182881">
                <a:moveTo>
                  <a:pt x="22377" y="0"/>
                </a:moveTo>
                <a:lnTo>
                  <a:pt x="16310" y="0"/>
                </a:lnTo>
                <a:lnTo>
                  <a:pt x="14522" y="1270"/>
                </a:lnTo>
                <a:lnTo>
                  <a:pt x="13331" y="3387"/>
                </a:lnTo>
                <a:lnTo>
                  <a:pt x="12536" y="6068"/>
                </a:lnTo>
                <a:lnTo>
                  <a:pt x="12007" y="9126"/>
                </a:lnTo>
                <a:lnTo>
                  <a:pt x="11653" y="12434"/>
                </a:lnTo>
                <a:lnTo>
                  <a:pt x="11418" y="15909"/>
                </a:lnTo>
                <a:lnTo>
                  <a:pt x="9992" y="24576"/>
                </a:lnTo>
                <a:lnTo>
                  <a:pt x="5019" y="51140"/>
                </a:lnTo>
                <a:lnTo>
                  <a:pt x="3185" y="63303"/>
                </a:lnTo>
                <a:lnTo>
                  <a:pt x="1962" y="73952"/>
                </a:lnTo>
                <a:lnTo>
                  <a:pt x="604" y="91288"/>
                </a:lnTo>
                <a:lnTo>
                  <a:pt x="0" y="103226"/>
                </a:lnTo>
                <a:lnTo>
                  <a:pt x="1110" y="106917"/>
                </a:lnTo>
                <a:lnTo>
                  <a:pt x="3119" y="109379"/>
                </a:lnTo>
                <a:lnTo>
                  <a:pt x="5729" y="111019"/>
                </a:lnTo>
                <a:lnTo>
                  <a:pt x="7467" y="113383"/>
                </a:lnTo>
                <a:lnTo>
                  <a:pt x="8628" y="116229"/>
                </a:lnTo>
                <a:lnTo>
                  <a:pt x="9401" y="119396"/>
                </a:lnTo>
                <a:lnTo>
                  <a:pt x="12456" y="121507"/>
                </a:lnTo>
                <a:lnTo>
                  <a:pt x="17033" y="122915"/>
                </a:lnTo>
                <a:lnTo>
                  <a:pt x="30494" y="125174"/>
                </a:lnTo>
                <a:lnTo>
                  <a:pt x="31598" y="124090"/>
                </a:lnTo>
                <a:lnTo>
                  <a:pt x="32335" y="122097"/>
                </a:lnTo>
                <a:lnTo>
                  <a:pt x="32826" y="119498"/>
                </a:lnTo>
                <a:lnTo>
                  <a:pt x="36963" y="116496"/>
                </a:lnTo>
                <a:lnTo>
                  <a:pt x="43531" y="113224"/>
                </a:lnTo>
                <a:lnTo>
                  <a:pt x="51720" y="109773"/>
                </a:lnTo>
                <a:lnTo>
                  <a:pt x="57179" y="104932"/>
                </a:lnTo>
                <a:lnTo>
                  <a:pt x="60818" y="99165"/>
                </a:lnTo>
                <a:lnTo>
                  <a:pt x="63245" y="92780"/>
                </a:lnTo>
                <a:lnTo>
                  <a:pt x="67403" y="88524"/>
                </a:lnTo>
                <a:lnTo>
                  <a:pt x="72715" y="85686"/>
                </a:lnTo>
                <a:lnTo>
                  <a:pt x="78796" y="83794"/>
                </a:lnTo>
                <a:lnTo>
                  <a:pt x="84119" y="81262"/>
                </a:lnTo>
                <a:lnTo>
                  <a:pt x="88938" y="78305"/>
                </a:lnTo>
                <a:lnTo>
                  <a:pt x="93422" y="75064"/>
                </a:lnTo>
                <a:lnTo>
                  <a:pt x="97681" y="71632"/>
                </a:lnTo>
                <a:lnTo>
                  <a:pt x="101790" y="68075"/>
                </a:lnTo>
                <a:lnTo>
                  <a:pt x="105799" y="64434"/>
                </a:lnTo>
                <a:lnTo>
                  <a:pt x="113640" y="57001"/>
                </a:lnTo>
                <a:lnTo>
                  <a:pt x="117510" y="53241"/>
                </a:lnTo>
                <a:lnTo>
                  <a:pt x="121359" y="50734"/>
                </a:lnTo>
                <a:lnTo>
                  <a:pt x="125195" y="49063"/>
                </a:lnTo>
                <a:lnTo>
                  <a:pt x="129022" y="47949"/>
                </a:lnTo>
                <a:lnTo>
                  <a:pt x="134115" y="47206"/>
                </a:lnTo>
                <a:lnTo>
                  <a:pt x="140048" y="46711"/>
                </a:lnTo>
                <a:lnTo>
                  <a:pt x="152146" y="46161"/>
                </a:lnTo>
                <a:lnTo>
                  <a:pt x="161755" y="45916"/>
                </a:lnTo>
                <a:lnTo>
                  <a:pt x="164826" y="47121"/>
                </a:lnTo>
                <a:lnTo>
                  <a:pt x="166873" y="49194"/>
                </a:lnTo>
                <a:lnTo>
                  <a:pt x="170418" y="54884"/>
                </a:lnTo>
                <a:lnTo>
                  <a:pt x="173141" y="58180"/>
                </a:lnTo>
                <a:lnTo>
                  <a:pt x="176226" y="61647"/>
                </a:lnTo>
                <a:lnTo>
                  <a:pt x="178283" y="65228"/>
                </a:lnTo>
                <a:lnTo>
                  <a:pt x="179655" y="68886"/>
                </a:lnTo>
                <a:lnTo>
                  <a:pt x="180569" y="72594"/>
                </a:lnTo>
                <a:lnTo>
                  <a:pt x="181179" y="77606"/>
                </a:lnTo>
                <a:lnTo>
                  <a:pt x="181585" y="83487"/>
                </a:lnTo>
                <a:lnTo>
                  <a:pt x="181856" y="89948"/>
                </a:lnTo>
                <a:lnTo>
                  <a:pt x="180766" y="98066"/>
                </a:lnTo>
                <a:lnTo>
                  <a:pt x="178770" y="107288"/>
                </a:lnTo>
                <a:lnTo>
                  <a:pt x="176170" y="117245"/>
                </a:lnTo>
                <a:lnTo>
                  <a:pt x="173166" y="126424"/>
                </a:lnTo>
                <a:lnTo>
                  <a:pt x="169893" y="135082"/>
                </a:lnTo>
                <a:lnTo>
                  <a:pt x="166441" y="143395"/>
                </a:lnTo>
                <a:lnTo>
                  <a:pt x="162870" y="148937"/>
                </a:lnTo>
                <a:lnTo>
                  <a:pt x="159219" y="152631"/>
                </a:lnTo>
                <a:lnTo>
                  <a:pt x="155516" y="155094"/>
                </a:lnTo>
                <a:lnTo>
                  <a:pt x="151776" y="158006"/>
                </a:lnTo>
                <a:lnTo>
                  <a:pt x="148013" y="161218"/>
                </a:lnTo>
                <a:lnTo>
                  <a:pt x="144235" y="164629"/>
                </a:lnTo>
                <a:lnTo>
                  <a:pt x="139176" y="168173"/>
                </a:lnTo>
                <a:lnTo>
                  <a:pt x="133264" y="171805"/>
                </a:lnTo>
                <a:lnTo>
                  <a:pt x="126782" y="175497"/>
                </a:lnTo>
                <a:lnTo>
                  <a:pt x="121190" y="177958"/>
                </a:lnTo>
                <a:lnTo>
                  <a:pt x="116193" y="179599"/>
                </a:lnTo>
                <a:lnTo>
                  <a:pt x="102387" y="182880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SMARTPenAnnotation452"/>
          <p:cNvSpPr/>
          <p:nvPr/>
        </p:nvSpPr>
        <p:spPr bwMode="auto">
          <a:xfrm>
            <a:off x="7155319" y="4962499"/>
            <a:ext cx="55270" cy="66190"/>
          </a:xfrm>
          <a:custGeom>
            <a:avLst/>
            <a:gdLst/>
            <a:ahLst/>
            <a:cxnLst/>
            <a:rect l="0" t="0" r="0" b="0"/>
            <a:pathLst>
              <a:path w="55270" h="66190">
                <a:moveTo>
                  <a:pt x="11290" y="32410"/>
                </a:moveTo>
                <a:lnTo>
                  <a:pt x="0" y="32410"/>
                </a:lnTo>
                <a:lnTo>
                  <a:pt x="3309" y="35797"/>
                </a:lnTo>
                <a:lnTo>
                  <a:pt x="9714" y="42252"/>
                </a:lnTo>
                <a:lnTo>
                  <a:pt x="11510" y="42781"/>
                </a:lnTo>
                <a:lnTo>
                  <a:pt x="13976" y="43134"/>
                </a:lnTo>
                <a:lnTo>
                  <a:pt x="20993" y="43701"/>
                </a:lnTo>
                <a:lnTo>
                  <a:pt x="22839" y="42478"/>
                </a:lnTo>
                <a:lnTo>
                  <a:pt x="25339" y="40392"/>
                </a:lnTo>
                <a:lnTo>
                  <a:pt x="32410" y="33987"/>
                </a:lnTo>
                <a:lnTo>
                  <a:pt x="34260" y="30921"/>
                </a:lnTo>
                <a:lnTo>
                  <a:pt x="36764" y="26338"/>
                </a:lnTo>
                <a:lnTo>
                  <a:pt x="43839" y="12866"/>
                </a:lnTo>
                <a:lnTo>
                  <a:pt x="43149" y="10491"/>
                </a:lnTo>
                <a:lnTo>
                  <a:pt x="41420" y="7637"/>
                </a:lnTo>
                <a:lnTo>
                  <a:pt x="35587" y="0"/>
                </a:lnTo>
                <a:lnTo>
                  <a:pt x="33838" y="644"/>
                </a:lnTo>
                <a:lnTo>
                  <a:pt x="31402" y="2343"/>
                </a:lnTo>
                <a:lnTo>
                  <a:pt x="24435" y="8127"/>
                </a:lnTo>
                <a:lnTo>
                  <a:pt x="20096" y="12304"/>
                </a:lnTo>
                <a:lnTo>
                  <a:pt x="13030" y="19267"/>
                </a:lnTo>
                <a:lnTo>
                  <a:pt x="12450" y="21108"/>
                </a:lnTo>
                <a:lnTo>
                  <a:pt x="12063" y="23605"/>
                </a:lnTo>
                <a:lnTo>
                  <a:pt x="11806" y="26541"/>
                </a:lnTo>
                <a:lnTo>
                  <a:pt x="11635" y="29767"/>
                </a:lnTo>
                <a:lnTo>
                  <a:pt x="11443" y="36739"/>
                </a:lnTo>
                <a:lnTo>
                  <a:pt x="12662" y="39106"/>
                </a:lnTo>
                <a:lnTo>
                  <a:pt x="14745" y="40684"/>
                </a:lnTo>
                <a:lnTo>
                  <a:pt x="17404" y="41736"/>
                </a:lnTo>
                <a:lnTo>
                  <a:pt x="19176" y="43708"/>
                </a:lnTo>
                <a:lnTo>
                  <a:pt x="20357" y="46292"/>
                </a:lnTo>
                <a:lnTo>
                  <a:pt x="22583" y="54745"/>
                </a:lnTo>
                <a:lnTo>
                  <a:pt x="22628" y="53650"/>
                </a:lnTo>
                <a:lnTo>
                  <a:pt x="22717" y="44297"/>
                </a:lnTo>
                <a:lnTo>
                  <a:pt x="21448" y="44145"/>
                </a:lnTo>
                <a:lnTo>
                  <a:pt x="19332" y="44044"/>
                </a:lnTo>
                <a:lnTo>
                  <a:pt x="16652" y="43976"/>
                </a:lnTo>
                <a:lnTo>
                  <a:pt x="14865" y="45201"/>
                </a:lnTo>
                <a:lnTo>
                  <a:pt x="13674" y="47287"/>
                </a:lnTo>
                <a:lnTo>
                  <a:pt x="11761" y="53694"/>
                </a:lnTo>
                <a:lnTo>
                  <a:pt x="12874" y="55489"/>
                </a:lnTo>
                <a:lnTo>
                  <a:pt x="14886" y="57956"/>
                </a:lnTo>
                <a:lnTo>
                  <a:pt x="17498" y="60871"/>
                </a:lnTo>
                <a:lnTo>
                  <a:pt x="20509" y="62814"/>
                </a:lnTo>
                <a:lnTo>
                  <a:pt x="23786" y="64110"/>
                </a:lnTo>
                <a:lnTo>
                  <a:pt x="32104" y="66189"/>
                </a:lnTo>
                <a:lnTo>
                  <a:pt x="34056" y="65089"/>
                </a:lnTo>
                <a:lnTo>
                  <a:pt x="36627" y="63086"/>
                </a:lnTo>
                <a:lnTo>
                  <a:pt x="39612" y="60481"/>
                </a:lnTo>
                <a:lnTo>
                  <a:pt x="41601" y="57474"/>
                </a:lnTo>
                <a:lnTo>
                  <a:pt x="42928" y="54199"/>
                </a:lnTo>
                <a:lnTo>
                  <a:pt x="43812" y="50746"/>
                </a:lnTo>
                <a:lnTo>
                  <a:pt x="44402" y="47174"/>
                </a:lnTo>
                <a:lnTo>
                  <a:pt x="44795" y="43523"/>
                </a:lnTo>
                <a:lnTo>
                  <a:pt x="45057" y="39819"/>
                </a:lnTo>
                <a:lnTo>
                  <a:pt x="43961" y="37350"/>
                </a:lnTo>
                <a:lnTo>
                  <a:pt x="41961" y="35703"/>
                </a:lnTo>
                <a:lnTo>
                  <a:pt x="35694" y="33061"/>
                </a:lnTo>
                <a:lnTo>
                  <a:pt x="33909" y="32844"/>
                </a:lnTo>
                <a:lnTo>
                  <a:pt x="31450" y="32699"/>
                </a:lnTo>
                <a:lnTo>
                  <a:pt x="28540" y="32603"/>
                </a:lnTo>
                <a:lnTo>
                  <a:pt x="26600" y="33809"/>
                </a:lnTo>
                <a:lnTo>
                  <a:pt x="25307" y="35883"/>
                </a:lnTo>
                <a:lnTo>
                  <a:pt x="24445" y="38535"/>
                </a:lnTo>
                <a:lnTo>
                  <a:pt x="22600" y="41574"/>
                </a:lnTo>
                <a:lnTo>
                  <a:pt x="20100" y="44869"/>
                </a:lnTo>
                <a:lnTo>
                  <a:pt x="13031" y="53216"/>
                </a:lnTo>
                <a:lnTo>
                  <a:pt x="13721" y="53901"/>
                </a:lnTo>
                <a:lnTo>
                  <a:pt x="15451" y="54357"/>
                </a:lnTo>
                <a:lnTo>
                  <a:pt x="21285" y="55090"/>
                </a:lnTo>
                <a:lnTo>
                  <a:pt x="23033" y="55150"/>
                </a:lnTo>
                <a:lnTo>
                  <a:pt x="28363" y="55217"/>
                </a:lnTo>
                <a:lnTo>
                  <a:pt x="30292" y="53965"/>
                </a:lnTo>
                <a:lnTo>
                  <a:pt x="31578" y="51860"/>
                </a:lnTo>
                <a:lnTo>
                  <a:pt x="32436" y="49187"/>
                </a:lnTo>
                <a:lnTo>
                  <a:pt x="34277" y="47404"/>
                </a:lnTo>
                <a:lnTo>
                  <a:pt x="36775" y="46216"/>
                </a:lnTo>
                <a:lnTo>
                  <a:pt x="39710" y="45425"/>
                </a:lnTo>
                <a:lnTo>
                  <a:pt x="41667" y="43627"/>
                </a:lnTo>
                <a:lnTo>
                  <a:pt x="42971" y="41158"/>
                </a:lnTo>
                <a:lnTo>
                  <a:pt x="43841" y="38242"/>
                </a:lnTo>
                <a:lnTo>
                  <a:pt x="45691" y="36298"/>
                </a:lnTo>
                <a:lnTo>
                  <a:pt x="48194" y="35002"/>
                </a:lnTo>
                <a:lnTo>
                  <a:pt x="51133" y="34139"/>
                </a:lnTo>
                <a:lnTo>
                  <a:pt x="53092" y="32293"/>
                </a:lnTo>
                <a:lnTo>
                  <a:pt x="54399" y="29792"/>
                </a:lnTo>
                <a:lnTo>
                  <a:pt x="55269" y="26854"/>
                </a:lnTo>
                <a:lnTo>
                  <a:pt x="54580" y="24896"/>
                </a:lnTo>
                <a:lnTo>
                  <a:pt x="52850" y="23591"/>
                </a:lnTo>
                <a:lnTo>
                  <a:pt x="50427" y="22721"/>
                </a:lnTo>
                <a:lnTo>
                  <a:pt x="47542" y="22141"/>
                </a:lnTo>
                <a:lnTo>
                  <a:pt x="44348" y="21754"/>
                </a:lnTo>
                <a:lnTo>
                  <a:pt x="36165" y="21133"/>
                </a:lnTo>
                <a:lnTo>
                  <a:pt x="35494" y="22352"/>
                </a:lnTo>
                <a:lnTo>
                  <a:pt x="35045" y="24435"/>
                </a:lnTo>
                <a:lnTo>
                  <a:pt x="34748" y="27093"/>
                </a:lnTo>
                <a:lnTo>
                  <a:pt x="33278" y="28866"/>
                </a:lnTo>
                <a:lnTo>
                  <a:pt x="31029" y="30047"/>
                </a:lnTo>
                <a:lnTo>
                  <a:pt x="22721" y="32410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SMARTPenAnnotation453"/>
          <p:cNvSpPr/>
          <p:nvPr/>
        </p:nvSpPr>
        <p:spPr bwMode="auto">
          <a:xfrm>
            <a:off x="7236778" y="4355762"/>
            <a:ext cx="307023" cy="467698"/>
          </a:xfrm>
          <a:custGeom>
            <a:avLst/>
            <a:gdLst/>
            <a:ahLst/>
            <a:cxnLst/>
            <a:rect l="0" t="0" r="0" b="0"/>
            <a:pathLst>
              <a:path w="307023" h="467698">
                <a:moveTo>
                  <a:pt x="9841" y="467697"/>
                </a:moveTo>
                <a:lnTo>
                  <a:pt x="3774" y="455562"/>
                </a:lnTo>
                <a:lnTo>
                  <a:pt x="794" y="446217"/>
                </a:lnTo>
                <a:lnTo>
                  <a:pt x="0" y="441947"/>
                </a:lnTo>
                <a:lnTo>
                  <a:pt x="741" y="426401"/>
                </a:lnTo>
                <a:lnTo>
                  <a:pt x="4950" y="375260"/>
                </a:lnTo>
                <a:lnTo>
                  <a:pt x="6581" y="348922"/>
                </a:lnTo>
                <a:lnTo>
                  <a:pt x="8392" y="299339"/>
                </a:lnTo>
                <a:lnTo>
                  <a:pt x="10145" y="279258"/>
                </a:lnTo>
                <a:lnTo>
                  <a:pt x="12584" y="262061"/>
                </a:lnTo>
                <a:lnTo>
                  <a:pt x="15480" y="246787"/>
                </a:lnTo>
                <a:lnTo>
                  <a:pt x="18680" y="232793"/>
                </a:lnTo>
                <a:lnTo>
                  <a:pt x="22084" y="219655"/>
                </a:lnTo>
                <a:lnTo>
                  <a:pt x="25623" y="207086"/>
                </a:lnTo>
                <a:lnTo>
                  <a:pt x="29253" y="196166"/>
                </a:lnTo>
                <a:lnTo>
                  <a:pt x="32942" y="186347"/>
                </a:lnTo>
                <a:lnTo>
                  <a:pt x="54057" y="134133"/>
                </a:lnTo>
                <a:lnTo>
                  <a:pt x="64629" y="106086"/>
                </a:lnTo>
                <a:lnTo>
                  <a:pt x="77722" y="68877"/>
                </a:lnTo>
                <a:lnTo>
                  <a:pt x="81765" y="57037"/>
                </a:lnTo>
                <a:lnTo>
                  <a:pt x="87000" y="46604"/>
                </a:lnTo>
                <a:lnTo>
                  <a:pt x="93031" y="37109"/>
                </a:lnTo>
                <a:lnTo>
                  <a:pt x="99591" y="28238"/>
                </a:lnTo>
                <a:lnTo>
                  <a:pt x="105235" y="21055"/>
                </a:lnTo>
                <a:lnTo>
                  <a:pt x="110267" y="14996"/>
                </a:lnTo>
                <a:lnTo>
                  <a:pt x="121401" y="2214"/>
                </a:lnTo>
                <a:lnTo>
                  <a:pt x="123585" y="1165"/>
                </a:lnTo>
                <a:lnTo>
                  <a:pt x="129397" y="0"/>
                </a:lnTo>
                <a:lnTo>
                  <a:pt x="131455" y="959"/>
                </a:lnTo>
                <a:lnTo>
                  <a:pt x="132827" y="2868"/>
                </a:lnTo>
                <a:lnTo>
                  <a:pt x="135030" y="8990"/>
                </a:lnTo>
                <a:lnTo>
                  <a:pt x="141479" y="16119"/>
                </a:lnTo>
                <a:lnTo>
                  <a:pt x="143319" y="19325"/>
                </a:lnTo>
                <a:lnTo>
                  <a:pt x="145365" y="26274"/>
                </a:lnTo>
                <a:lnTo>
                  <a:pt x="150991" y="37526"/>
                </a:lnTo>
                <a:lnTo>
                  <a:pt x="170788" y="73733"/>
                </a:lnTo>
                <a:lnTo>
                  <a:pt x="179370" y="90755"/>
                </a:lnTo>
                <a:lnTo>
                  <a:pt x="186360" y="105912"/>
                </a:lnTo>
                <a:lnTo>
                  <a:pt x="197514" y="131644"/>
                </a:lnTo>
                <a:lnTo>
                  <a:pt x="206705" y="151547"/>
                </a:lnTo>
                <a:lnTo>
                  <a:pt x="212203" y="165491"/>
                </a:lnTo>
                <a:lnTo>
                  <a:pt x="285303" y="367549"/>
                </a:lnTo>
                <a:lnTo>
                  <a:pt x="292543" y="385692"/>
                </a:lnTo>
                <a:lnTo>
                  <a:pt x="297369" y="400327"/>
                </a:lnTo>
                <a:lnTo>
                  <a:pt x="300586" y="412624"/>
                </a:lnTo>
                <a:lnTo>
                  <a:pt x="307022" y="444838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SMARTPenAnnotation454"/>
          <p:cNvSpPr/>
          <p:nvPr/>
        </p:nvSpPr>
        <p:spPr bwMode="auto">
          <a:xfrm>
            <a:off x="7149112" y="4537709"/>
            <a:ext cx="303248" cy="102871"/>
          </a:xfrm>
          <a:custGeom>
            <a:avLst/>
            <a:gdLst/>
            <a:ahLst/>
            <a:cxnLst/>
            <a:rect l="0" t="0" r="0" b="0"/>
            <a:pathLst>
              <a:path w="303248" h="102871">
                <a:moveTo>
                  <a:pt x="6068" y="102870"/>
                </a:moveTo>
                <a:lnTo>
                  <a:pt x="0" y="102870"/>
                </a:lnTo>
                <a:lnTo>
                  <a:pt x="752" y="101600"/>
                </a:lnTo>
                <a:lnTo>
                  <a:pt x="3794" y="99484"/>
                </a:lnTo>
                <a:lnTo>
                  <a:pt x="8362" y="96803"/>
                </a:lnTo>
                <a:lnTo>
                  <a:pt x="16825" y="93823"/>
                </a:lnTo>
                <a:lnTo>
                  <a:pt x="24819" y="92500"/>
                </a:lnTo>
                <a:lnTo>
                  <a:pt x="32605" y="91911"/>
                </a:lnTo>
                <a:lnTo>
                  <a:pt x="42809" y="87944"/>
                </a:lnTo>
                <a:lnTo>
                  <a:pt x="57232" y="81490"/>
                </a:lnTo>
                <a:lnTo>
                  <a:pt x="74467" y="73376"/>
                </a:lnTo>
                <a:lnTo>
                  <a:pt x="91037" y="66698"/>
                </a:lnTo>
                <a:lnTo>
                  <a:pt x="107164" y="60975"/>
                </a:lnTo>
                <a:lnTo>
                  <a:pt x="122996" y="55890"/>
                </a:lnTo>
                <a:lnTo>
                  <a:pt x="138629" y="49960"/>
                </a:lnTo>
                <a:lnTo>
                  <a:pt x="154132" y="43467"/>
                </a:lnTo>
                <a:lnTo>
                  <a:pt x="182364" y="30749"/>
                </a:lnTo>
                <a:lnTo>
                  <a:pt x="203378" y="20863"/>
                </a:lnTo>
                <a:lnTo>
                  <a:pt x="212538" y="17719"/>
                </a:lnTo>
                <a:lnTo>
                  <a:pt x="221184" y="15623"/>
                </a:lnTo>
                <a:lnTo>
                  <a:pt x="229489" y="14225"/>
                </a:lnTo>
                <a:lnTo>
                  <a:pt x="236295" y="13294"/>
                </a:lnTo>
                <a:lnTo>
                  <a:pt x="242103" y="12672"/>
                </a:lnTo>
                <a:lnTo>
                  <a:pt x="247245" y="12259"/>
                </a:lnTo>
                <a:lnTo>
                  <a:pt x="251942" y="10712"/>
                </a:lnTo>
                <a:lnTo>
                  <a:pt x="256343" y="8412"/>
                </a:lnTo>
                <a:lnTo>
                  <a:pt x="260548" y="5608"/>
                </a:lnTo>
                <a:lnTo>
                  <a:pt x="268607" y="2493"/>
                </a:lnTo>
                <a:lnTo>
                  <a:pt x="303247" y="0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SMARTPenAnnotation455"/>
          <p:cNvSpPr/>
          <p:nvPr/>
        </p:nvSpPr>
        <p:spPr bwMode="auto">
          <a:xfrm>
            <a:off x="4561040" y="4812029"/>
            <a:ext cx="33820" cy="40230"/>
          </a:xfrm>
          <a:custGeom>
            <a:avLst/>
            <a:gdLst/>
            <a:ahLst/>
            <a:cxnLst/>
            <a:rect l="0" t="0" r="0" b="0"/>
            <a:pathLst>
              <a:path w="33820" h="40230">
                <a:moveTo>
                  <a:pt x="10960" y="0"/>
                </a:moveTo>
                <a:lnTo>
                  <a:pt x="4892" y="6068"/>
                </a:lnTo>
                <a:lnTo>
                  <a:pt x="3104" y="9126"/>
                </a:lnTo>
                <a:lnTo>
                  <a:pt x="1913" y="12434"/>
                </a:lnTo>
                <a:lnTo>
                  <a:pt x="1118" y="15910"/>
                </a:lnTo>
                <a:lnTo>
                  <a:pt x="589" y="19497"/>
                </a:lnTo>
                <a:lnTo>
                  <a:pt x="235" y="23158"/>
                </a:lnTo>
                <a:lnTo>
                  <a:pt x="0" y="26869"/>
                </a:lnTo>
                <a:lnTo>
                  <a:pt x="1114" y="29342"/>
                </a:lnTo>
                <a:lnTo>
                  <a:pt x="3125" y="30992"/>
                </a:lnTo>
                <a:lnTo>
                  <a:pt x="9412" y="33639"/>
                </a:lnTo>
                <a:lnTo>
                  <a:pt x="11198" y="32586"/>
                </a:lnTo>
                <a:lnTo>
                  <a:pt x="13659" y="30614"/>
                </a:lnTo>
                <a:lnTo>
                  <a:pt x="20665" y="24392"/>
                </a:lnTo>
                <a:lnTo>
                  <a:pt x="32079" y="13154"/>
                </a:lnTo>
                <a:lnTo>
                  <a:pt x="32659" y="11309"/>
                </a:lnTo>
                <a:lnTo>
                  <a:pt x="33046" y="8810"/>
                </a:lnTo>
                <a:lnTo>
                  <a:pt x="33304" y="5873"/>
                </a:lnTo>
                <a:lnTo>
                  <a:pt x="32206" y="5185"/>
                </a:lnTo>
                <a:lnTo>
                  <a:pt x="30204" y="5997"/>
                </a:lnTo>
                <a:lnTo>
                  <a:pt x="23933" y="10357"/>
                </a:lnTo>
                <a:lnTo>
                  <a:pt x="23418" y="13255"/>
                </a:lnTo>
                <a:lnTo>
                  <a:pt x="23075" y="17727"/>
                </a:lnTo>
                <a:lnTo>
                  <a:pt x="22525" y="31019"/>
                </a:lnTo>
                <a:lnTo>
                  <a:pt x="23750" y="33379"/>
                </a:lnTo>
                <a:lnTo>
                  <a:pt x="25836" y="36223"/>
                </a:lnTo>
                <a:lnTo>
                  <a:pt x="28498" y="39389"/>
                </a:lnTo>
                <a:lnTo>
                  <a:pt x="30271" y="40229"/>
                </a:lnTo>
                <a:lnTo>
                  <a:pt x="31454" y="39520"/>
                </a:lnTo>
                <a:lnTo>
                  <a:pt x="32242" y="37777"/>
                </a:lnTo>
                <a:lnTo>
                  <a:pt x="32768" y="35344"/>
                </a:lnTo>
                <a:lnTo>
                  <a:pt x="33119" y="32453"/>
                </a:lnTo>
                <a:lnTo>
                  <a:pt x="33819" y="22860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SMARTPenAnnotation456"/>
          <p:cNvSpPr/>
          <p:nvPr/>
        </p:nvSpPr>
        <p:spPr bwMode="auto">
          <a:xfrm>
            <a:off x="4219900" y="4584279"/>
            <a:ext cx="681286" cy="611399"/>
          </a:xfrm>
          <a:custGeom>
            <a:avLst/>
            <a:gdLst/>
            <a:ahLst/>
            <a:cxnLst/>
            <a:rect l="0" t="0" r="0" b="0"/>
            <a:pathLst>
              <a:path w="681286" h="611399">
                <a:moveTo>
                  <a:pt x="374959" y="79160"/>
                </a:moveTo>
                <a:lnTo>
                  <a:pt x="346973" y="51174"/>
                </a:lnTo>
                <a:lnTo>
                  <a:pt x="343602" y="49073"/>
                </a:lnTo>
                <a:lnTo>
                  <a:pt x="330250" y="44846"/>
                </a:lnTo>
                <a:lnTo>
                  <a:pt x="313179" y="39356"/>
                </a:lnTo>
                <a:lnTo>
                  <a:pt x="292891" y="36070"/>
                </a:lnTo>
                <a:lnTo>
                  <a:pt x="272445" y="34609"/>
                </a:lnTo>
                <a:lnTo>
                  <a:pt x="254891" y="33960"/>
                </a:lnTo>
                <a:lnTo>
                  <a:pt x="230728" y="33594"/>
                </a:lnTo>
                <a:lnTo>
                  <a:pt x="215183" y="36895"/>
                </a:lnTo>
                <a:lnTo>
                  <a:pt x="199808" y="42596"/>
                </a:lnTo>
                <a:lnTo>
                  <a:pt x="184508" y="49363"/>
                </a:lnTo>
                <a:lnTo>
                  <a:pt x="165855" y="56604"/>
                </a:lnTo>
                <a:lnTo>
                  <a:pt x="144864" y="65325"/>
                </a:lnTo>
                <a:lnTo>
                  <a:pt x="133933" y="71207"/>
                </a:lnTo>
                <a:lnTo>
                  <a:pt x="114166" y="83246"/>
                </a:lnTo>
                <a:lnTo>
                  <a:pt x="94629" y="97163"/>
                </a:lnTo>
                <a:lnTo>
                  <a:pt x="74587" y="109330"/>
                </a:lnTo>
                <a:lnTo>
                  <a:pt x="64507" y="117123"/>
                </a:lnTo>
                <a:lnTo>
                  <a:pt x="52408" y="134979"/>
                </a:lnTo>
                <a:lnTo>
                  <a:pt x="45625" y="146853"/>
                </a:lnTo>
                <a:lnTo>
                  <a:pt x="41103" y="157309"/>
                </a:lnTo>
                <a:lnTo>
                  <a:pt x="33469" y="184160"/>
                </a:lnTo>
                <a:lnTo>
                  <a:pt x="27183" y="200333"/>
                </a:lnTo>
                <a:lnTo>
                  <a:pt x="23728" y="212013"/>
                </a:lnTo>
                <a:lnTo>
                  <a:pt x="20155" y="226149"/>
                </a:lnTo>
                <a:lnTo>
                  <a:pt x="16503" y="241922"/>
                </a:lnTo>
                <a:lnTo>
                  <a:pt x="12799" y="254979"/>
                </a:lnTo>
                <a:lnTo>
                  <a:pt x="9059" y="266222"/>
                </a:lnTo>
                <a:lnTo>
                  <a:pt x="5296" y="276258"/>
                </a:lnTo>
                <a:lnTo>
                  <a:pt x="1115" y="294183"/>
                </a:lnTo>
                <a:lnTo>
                  <a:pt x="0" y="302519"/>
                </a:lnTo>
                <a:lnTo>
                  <a:pt x="526" y="314426"/>
                </a:lnTo>
                <a:lnTo>
                  <a:pt x="2148" y="328714"/>
                </a:lnTo>
                <a:lnTo>
                  <a:pt x="4498" y="344590"/>
                </a:lnTo>
                <a:lnTo>
                  <a:pt x="6066" y="360253"/>
                </a:lnTo>
                <a:lnTo>
                  <a:pt x="7110" y="375775"/>
                </a:lnTo>
                <a:lnTo>
                  <a:pt x="7807" y="391204"/>
                </a:lnTo>
                <a:lnTo>
                  <a:pt x="10811" y="407839"/>
                </a:lnTo>
                <a:lnTo>
                  <a:pt x="15354" y="425279"/>
                </a:lnTo>
                <a:lnTo>
                  <a:pt x="20922" y="443257"/>
                </a:lnTo>
                <a:lnTo>
                  <a:pt x="25905" y="456511"/>
                </a:lnTo>
                <a:lnTo>
                  <a:pt x="34827" y="474625"/>
                </a:lnTo>
                <a:lnTo>
                  <a:pt x="46413" y="490296"/>
                </a:lnTo>
                <a:lnTo>
                  <a:pt x="58759" y="504457"/>
                </a:lnTo>
                <a:lnTo>
                  <a:pt x="72849" y="519570"/>
                </a:lnTo>
                <a:lnTo>
                  <a:pt x="85068" y="533361"/>
                </a:lnTo>
                <a:lnTo>
                  <a:pt x="92872" y="546034"/>
                </a:lnTo>
                <a:lnTo>
                  <a:pt x="107347" y="560133"/>
                </a:lnTo>
                <a:lnTo>
                  <a:pt x="116541" y="567449"/>
                </a:lnTo>
                <a:lnTo>
                  <a:pt x="133530" y="575578"/>
                </a:lnTo>
                <a:lnTo>
                  <a:pt x="148278" y="580460"/>
                </a:lnTo>
                <a:lnTo>
                  <a:pt x="178346" y="597608"/>
                </a:lnTo>
                <a:lnTo>
                  <a:pt x="192749" y="601682"/>
                </a:lnTo>
                <a:lnTo>
                  <a:pt x="207617" y="603492"/>
                </a:lnTo>
                <a:lnTo>
                  <a:pt x="222692" y="604297"/>
                </a:lnTo>
                <a:lnTo>
                  <a:pt x="235348" y="605781"/>
                </a:lnTo>
                <a:lnTo>
                  <a:pt x="269730" y="610818"/>
                </a:lnTo>
                <a:lnTo>
                  <a:pt x="287026" y="611398"/>
                </a:lnTo>
                <a:lnTo>
                  <a:pt x="303637" y="610516"/>
                </a:lnTo>
                <a:lnTo>
                  <a:pt x="319791" y="608657"/>
                </a:lnTo>
                <a:lnTo>
                  <a:pt x="335641" y="607418"/>
                </a:lnTo>
                <a:lnTo>
                  <a:pt x="351287" y="606592"/>
                </a:lnTo>
                <a:lnTo>
                  <a:pt x="366798" y="606042"/>
                </a:lnTo>
                <a:lnTo>
                  <a:pt x="380948" y="604405"/>
                </a:lnTo>
                <a:lnTo>
                  <a:pt x="394192" y="602043"/>
                </a:lnTo>
                <a:lnTo>
                  <a:pt x="406831" y="599199"/>
                </a:lnTo>
                <a:lnTo>
                  <a:pt x="427648" y="592652"/>
                </a:lnTo>
                <a:lnTo>
                  <a:pt x="444097" y="585509"/>
                </a:lnTo>
                <a:lnTo>
                  <a:pt x="461767" y="574347"/>
                </a:lnTo>
                <a:lnTo>
                  <a:pt x="482524" y="562997"/>
                </a:lnTo>
                <a:lnTo>
                  <a:pt x="497273" y="555396"/>
                </a:lnTo>
                <a:lnTo>
                  <a:pt x="522455" y="541010"/>
                </a:lnTo>
                <a:lnTo>
                  <a:pt x="538059" y="531840"/>
                </a:lnTo>
                <a:lnTo>
                  <a:pt x="551003" y="523187"/>
                </a:lnTo>
                <a:lnTo>
                  <a:pt x="572158" y="506799"/>
                </a:lnTo>
                <a:lnTo>
                  <a:pt x="592280" y="489360"/>
                </a:lnTo>
                <a:lnTo>
                  <a:pt x="608706" y="473562"/>
                </a:lnTo>
                <a:lnTo>
                  <a:pt x="618421" y="464015"/>
                </a:lnTo>
                <a:lnTo>
                  <a:pt x="626167" y="453840"/>
                </a:lnTo>
                <a:lnTo>
                  <a:pt x="632601" y="443247"/>
                </a:lnTo>
                <a:lnTo>
                  <a:pt x="638161" y="432374"/>
                </a:lnTo>
                <a:lnTo>
                  <a:pt x="647724" y="416908"/>
                </a:lnTo>
                <a:lnTo>
                  <a:pt x="652053" y="411006"/>
                </a:lnTo>
                <a:lnTo>
                  <a:pt x="656208" y="401991"/>
                </a:lnTo>
                <a:lnTo>
                  <a:pt x="660249" y="390900"/>
                </a:lnTo>
                <a:lnTo>
                  <a:pt x="664212" y="378427"/>
                </a:lnTo>
                <a:lnTo>
                  <a:pt x="672003" y="351021"/>
                </a:lnTo>
                <a:lnTo>
                  <a:pt x="675858" y="336601"/>
                </a:lnTo>
                <a:lnTo>
                  <a:pt x="678429" y="324447"/>
                </a:lnTo>
                <a:lnTo>
                  <a:pt x="680142" y="313805"/>
                </a:lnTo>
                <a:lnTo>
                  <a:pt x="681285" y="304170"/>
                </a:lnTo>
                <a:lnTo>
                  <a:pt x="680776" y="290127"/>
                </a:lnTo>
                <a:lnTo>
                  <a:pt x="679168" y="273145"/>
                </a:lnTo>
                <a:lnTo>
                  <a:pt x="676825" y="254203"/>
                </a:lnTo>
                <a:lnTo>
                  <a:pt x="672723" y="236496"/>
                </a:lnTo>
                <a:lnTo>
                  <a:pt x="667448" y="219611"/>
                </a:lnTo>
                <a:lnTo>
                  <a:pt x="661392" y="203274"/>
                </a:lnTo>
                <a:lnTo>
                  <a:pt x="657355" y="189843"/>
                </a:lnTo>
                <a:lnTo>
                  <a:pt x="654663" y="178349"/>
                </a:lnTo>
                <a:lnTo>
                  <a:pt x="650402" y="160074"/>
                </a:lnTo>
                <a:lnTo>
                  <a:pt x="644275" y="147719"/>
                </a:lnTo>
                <a:lnTo>
                  <a:pt x="629993" y="128169"/>
                </a:lnTo>
                <a:lnTo>
                  <a:pt x="618729" y="109627"/>
                </a:lnTo>
                <a:lnTo>
                  <a:pt x="611149" y="99898"/>
                </a:lnTo>
                <a:lnTo>
                  <a:pt x="600159" y="91340"/>
                </a:lnTo>
                <a:lnTo>
                  <a:pt x="583079" y="79383"/>
                </a:lnTo>
                <a:lnTo>
                  <a:pt x="565929" y="63965"/>
                </a:lnTo>
                <a:lnTo>
                  <a:pt x="551275" y="52933"/>
                </a:lnTo>
                <a:lnTo>
                  <a:pt x="542033" y="46436"/>
                </a:lnTo>
                <a:lnTo>
                  <a:pt x="529522" y="39564"/>
                </a:lnTo>
                <a:lnTo>
                  <a:pt x="514831" y="32443"/>
                </a:lnTo>
                <a:lnTo>
                  <a:pt x="498687" y="25155"/>
                </a:lnTo>
                <a:lnTo>
                  <a:pt x="481575" y="19027"/>
                </a:lnTo>
                <a:lnTo>
                  <a:pt x="463816" y="13672"/>
                </a:lnTo>
                <a:lnTo>
                  <a:pt x="445628" y="8831"/>
                </a:lnTo>
                <a:lnTo>
                  <a:pt x="429692" y="5604"/>
                </a:lnTo>
                <a:lnTo>
                  <a:pt x="415258" y="3453"/>
                </a:lnTo>
                <a:lnTo>
                  <a:pt x="401825" y="2019"/>
                </a:lnTo>
                <a:lnTo>
                  <a:pt x="389060" y="1063"/>
                </a:lnTo>
                <a:lnTo>
                  <a:pt x="376740" y="425"/>
                </a:lnTo>
                <a:lnTo>
                  <a:pt x="364716" y="0"/>
                </a:lnTo>
                <a:lnTo>
                  <a:pt x="352891" y="987"/>
                </a:lnTo>
                <a:lnTo>
                  <a:pt x="341197" y="2915"/>
                </a:lnTo>
                <a:lnTo>
                  <a:pt x="316774" y="8444"/>
                </a:lnTo>
                <a:lnTo>
                  <a:pt x="288986" y="15134"/>
                </a:lnTo>
                <a:lnTo>
                  <a:pt x="278274" y="19966"/>
                </a:lnTo>
                <a:lnTo>
                  <a:pt x="269862" y="25728"/>
                </a:lnTo>
                <a:lnTo>
                  <a:pt x="237800" y="44871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SMARTPenAnnotation457"/>
          <p:cNvSpPr/>
          <p:nvPr/>
        </p:nvSpPr>
        <p:spPr bwMode="auto">
          <a:xfrm>
            <a:off x="5076508" y="4434923"/>
            <a:ext cx="535622" cy="982897"/>
          </a:xfrm>
          <a:custGeom>
            <a:avLst/>
            <a:gdLst/>
            <a:ahLst/>
            <a:cxnLst/>
            <a:rect l="0" t="0" r="0" b="0"/>
            <a:pathLst>
              <a:path w="535622" h="982897">
                <a:moveTo>
                  <a:pt x="9842" y="982896"/>
                </a:moveTo>
                <a:lnTo>
                  <a:pt x="3774" y="982896"/>
                </a:lnTo>
                <a:lnTo>
                  <a:pt x="1986" y="981627"/>
                </a:lnTo>
                <a:lnTo>
                  <a:pt x="795" y="979510"/>
                </a:lnTo>
                <a:lnTo>
                  <a:pt x="0" y="976829"/>
                </a:lnTo>
                <a:lnTo>
                  <a:pt x="741" y="975041"/>
                </a:lnTo>
                <a:lnTo>
                  <a:pt x="2504" y="973850"/>
                </a:lnTo>
                <a:lnTo>
                  <a:pt x="4950" y="973055"/>
                </a:lnTo>
                <a:lnTo>
                  <a:pt x="6580" y="969986"/>
                </a:lnTo>
                <a:lnTo>
                  <a:pt x="12584" y="943422"/>
                </a:lnTo>
                <a:lnTo>
                  <a:pt x="17410" y="923442"/>
                </a:lnTo>
                <a:lnTo>
                  <a:pt x="19555" y="901862"/>
                </a:lnTo>
                <a:lnTo>
                  <a:pt x="22202" y="853389"/>
                </a:lnTo>
                <a:lnTo>
                  <a:pt x="27189" y="789448"/>
                </a:lnTo>
                <a:lnTo>
                  <a:pt x="30296" y="758681"/>
                </a:lnTo>
                <a:lnTo>
                  <a:pt x="37136" y="704175"/>
                </a:lnTo>
                <a:lnTo>
                  <a:pt x="39468" y="681512"/>
                </a:lnTo>
                <a:lnTo>
                  <a:pt x="41023" y="661324"/>
                </a:lnTo>
                <a:lnTo>
                  <a:pt x="42059" y="642784"/>
                </a:lnTo>
                <a:lnTo>
                  <a:pt x="44020" y="620265"/>
                </a:lnTo>
                <a:lnTo>
                  <a:pt x="49585" y="568151"/>
                </a:lnTo>
                <a:lnTo>
                  <a:pt x="52847" y="545109"/>
                </a:lnTo>
                <a:lnTo>
                  <a:pt x="56292" y="524668"/>
                </a:lnTo>
                <a:lnTo>
                  <a:pt x="90418" y="345174"/>
                </a:lnTo>
                <a:lnTo>
                  <a:pt x="101957" y="290101"/>
                </a:lnTo>
                <a:lnTo>
                  <a:pt x="106812" y="269573"/>
                </a:lnTo>
                <a:lnTo>
                  <a:pt x="111318" y="252077"/>
                </a:lnTo>
                <a:lnTo>
                  <a:pt x="115593" y="236604"/>
                </a:lnTo>
                <a:lnTo>
                  <a:pt x="122252" y="217398"/>
                </a:lnTo>
                <a:lnTo>
                  <a:pt x="130502" y="195704"/>
                </a:lnTo>
                <a:lnTo>
                  <a:pt x="147289" y="154243"/>
                </a:lnTo>
                <a:lnTo>
                  <a:pt x="158983" y="127349"/>
                </a:lnTo>
                <a:lnTo>
                  <a:pt x="172706" y="97929"/>
                </a:lnTo>
                <a:lnTo>
                  <a:pt x="187636" y="74381"/>
                </a:lnTo>
                <a:lnTo>
                  <a:pt x="196951" y="60989"/>
                </a:lnTo>
                <a:lnTo>
                  <a:pt x="210688" y="39337"/>
                </a:lnTo>
                <a:lnTo>
                  <a:pt x="225562" y="16253"/>
                </a:lnTo>
                <a:lnTo>
                  <a:pt x="229855" y="10807"/>
                </a:lnTo>
                <a:lnTo>
                  <a:pt x="235257" y="7177"/>
                </a:lnTo>
                <a:lnTo>
                  <a:pt x="248033" y="3144"/>
                </a:lnTo>
                <a:lnTo>
                  <a:pt x="262178" y="1351"/>
                </a:lnTo>
                <a:lnTo>
                  <a:pt x="275661" y="554"/>
                </a:lnTo>
                <a:lnTo>
                  <a:pt x="290392" y="105"/>
                </a:lnTo>
                <a:lnTo>
                  <a:pt x="298784" y="0"/>
                </a:lnTo>
                <a:lnTo>
                  <a:pt x="302800" y="1242"/>
                </a:lnTo>
                <a:lnTo>
                  <a:pt x="310648" y="6009"/>
                </a:lnTo>
                <a:lnTo>
                  <a:pt x="322208" y="15833"/>
                </a:lnTo>
                <a:lnTo>
                  <a:pt x="333244" y="33237"/>
                </a:lnTo>
                <a:lnTo>
                  <a:pt x="345346" y="55366"/>
                </a:lnTo>
                <a:lnTo>
                  <a:pt x="358029" y="82103"/>
                </a:lnTo>
                <a:lnTo>
                  <a:pt x="363622" y="107383"/>
                </a:lnTo>
                <a:lnTo>
                  <a:pt x="372758" y="137168"/>
                </a:lnTo>
                <a:lnTo>
                  <a:pt x="383508" y="163915"/>
                </a:lnTo>
                <a:lnTo>
                  <a:pt x="390969" y="184565"/>
                </a:lnTo>
                <a:lnTo>
                  <a:pt x="398518" y="209829"/>
                </a:lnTo>
                <a:lnTo>
                  <a:pt x="402309" y="223678"/>
                </a:lnTo>
                <a:lnTo>
                  <a:pt x="413295" y="272933"/>
                </a:lnTo>
                <a:lnTo>
                  <a:pt x="419780" y="303847"/>
                </a:lnTo>
                <a:lnTo>
                  <a:pt x="425374" y="334617"/>
                </a:lnTo>
                <a:lnTo>
                  <a:pt x="434976" y="395899"/>
                </a:lnTo>
                <a:lnTo>
                  <a:pt x="440585" y="425195"/>
                </a:lnTo>
                <a:lnTo>
                  <a:pt x="446864" y="453615"/>
                </a:lnTo>
                <a:lnTo>
                  <a:pt x="460614" y="508900"/>
                </a:lnTo>
                <a:lnTo>
                  <a:pt x="475191" y="563105"/>
                </a:lnTo>
                <a:lnTo>
                  <a:pt x="480095" y="584925"/>
                </a:lnTo>
                <a:lnTo>
                  <a:pt x="483364" y="603283"/>
                </a:lnTo>
                <a:lnTo>
                  <a:pt x="485543" y="619330"/>
                </a:lnTo>
                <a:lnTo>
                  <a:pt x="489536" y="640189"/>
                </a:lnTo>
                <a:lnTo>
                  <a:pt x="500746" y="690459"/>
                </a:lnTo>
                <a:lnTo>
                  <a:pt x="506021" y="716818"/>
                </a:lnTo>
                <a:lnTo>
                  <a:pt x="519513" y="792581"/>
                </a:lnTo>
                <a:lnTo>
                  <a:pt x="523613" y="812839"/>
                </a:lnTo>
                <a:lnTo>
                  <a:pt x="535621" y="880027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8" name="SMARTPenAnnotation458"/>
          <p:cNvSpPr/>
          <p:nvPr/>
        </p:nvSpPr>
        <p:spPr bwMode="auto">
          <a:xfrm>
            <a:off x="5102624" y="4869179"/>
            <a:ext cx="475217" cy="137161"/>
          </a:xfrm>
          <a:custGeom>
            <a:avLst/>
            <a:gdLst/>
            <a:ahLst/>
            <a:cxnLst/>
            <a:rect l="0" t="0" r="0" b="0"/>
            <a:pathLst>
              <a:path w="475217" h="137161">
                <a:moveTo>
                  <a:pt x="6585" y="137160"/>
                </a:moveTo>
                <a:lnTo>
                  <a:pt x="518" y="131093"/>
                </a:lnTo>
                <a:lnTo>
                  <a:pt x="0" y="129305"/>
                </a:lnTo>
                <a:lnTo>
                  <a:pt x="925" y="128114"/>
                </a:lnTo>
                <a:lnTo>
                  <a:pt x="2812" y="127319"/>
                </a:lnTo>
                <a:lnTo>
                  <a:pt x="17603" y="126201"/>
                </a:lnTo>
                <a:lnTo>
                  <a:pt x="30956" y="125940"/>
                </a:lnTo>
                <a:lnTo>
                  <a:pt x="38072" y="125870"/>
                </a:lnTo>
                <a:lnTo>
                  <a:pt x="44087" y="124553"/>
                </a:lnTo>
                <a:lnTo>
                  <a:pt x="49366" y="122406"/>
                </a:lnTo>
                <a:lnTo>
                  <a:pt x="54156" y="119704"/>
                </a:lnTo>
                <a:lnTo>
                  <a:pt x="66251" y="116702"/>
                </a:lnTo>
                <a:lnTo>
                  <a:pt x="73033" y="115901"/>
                </a:lnTo>
                <a:lnTo>
                  <a:pt x="83954" y="111625"/>
                </a:lnTo>
                <a:lnTo>
                  <a:pt x="88645" y="108707"/>
                </a:lnTo>
                <a:lnTo>
                  <a:pt x="100630" y="105465"/>
                </a:lnTo>
                <a:lnTo>
                  <a:pt x="107382" y="104600"/>
                </a:lnTo>
                <a:lnTo>
                  <a:pt x="115693" y="101483"/>
                </a:lnTo>
                <a:lnTo>
                  <a:pt x="125044" y="96866"/>
                </a:lnTo>
                <a:lnTo>
                  <a:pt x="135088" y="91248"/>
                </a:lnTo>
                <a:lnTo>
                  <a:pt x="144324" y="87502"/>
                </a:lnTo>
                <a:lnTo>
                  <a:pt x="153021" y="85005"/>
                </a:lnTo>
                <a:lnTo>
                  <a:pt x="161359" y="83340"/>
                </a:lnTo>
                <a:lnTo>
                  <a:pt x="170728" y="80960"/>
                </a:lnTo>
                <a:lnTo>
                  <a:pt x="180784" y="78103"/>
                </a:lnTo>
                <a:lnTo>
                  <a:pt x="191298" y="74929"/>
                </a:lnTo>
                <a:lnTo>
                  <a:pt x="200847" y="71543"/>
                </a:lnTo>
                <a:lnTo>
                  <a:pt x="209753" y="68015"/>
                </a:lnTo>
                <a:lnTo>
                  <a:pt x="230232" y="59439"/>
                </a:lnTo>
                <a:lnTo>
                  <a:pt x="260501" y="47161"/>
                </a:lnTo>
                <a:lnTo>
                  <a:pt x="298507" y="33237"/>
                </a:lnTo>
                <a:lnTo>
                  <a:pt x="319310" y="25968"/>
                </a:lnTo>
                <a:lnTo>
                  <a:pt x="338259" y="21122"/>
                </a:lnTo>
                <a:lnTo>
                  <a:pt x="355971" y="17892"/>
                </a:lnTo>
                <a:lnTo>
                  <a:pt x="372859" y="15738"/>
                </a:lnTo>
                <a:lnTo>
                  <a:pt x="390468" y="13032"/>
                </a:lnTo>
                <a:lnTo>
                  <a:pt x="440510" y="4426"/>
                </a:lnTo>
                <a:lnTo>
                  <a:pt x="450808" y="2951"/>
                </a:lnTo>
                <a:lnTo>
                  <a:pt x="475216" y="0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chord?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b="1" dirty="0" smtClean="0"/>
              <a:t>chord</a:t>
            </a:r>
            <a:r>
              <a:rPr lang="en-US" dirty="0" smtClean="0"/>
              <a:t> is a segment whose endpoints lie on a circle.</a:t>
            </a:r>
          </a:p>
          <a:p>
            <a:r>
              <a:rPr lang="en-US" dirty="0" smtClean="0"/>
              <a:t>A </a:t>
            </a:r>
            <a:r>
              <a:rPr lang="en-US" b="1" dirty="0" smtClean="0"/>
              <a:t>chord</a:t>
            </a:r>
            <a:r>
              <a:rPr lang="en-US" dirty="0" smtClean="0"/>
              <a:t> is usually named for its endpoints. </a:t>
            </a: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400" y="3124200"/>
            <a:ext cx="3505200" cy="3505200"/>
          </a:xfrm>
          <a:prstGeom prst="rect">
            <a:avLst/>
          </a:prstGeom>
          <a:noFill/>
          <a:ln w="12700" cap="sq" cmpd="sng">
            <a:noFill/>
            <a:prstDash val="solid"/>
            <a:miter lim="800000"/>
            <a:headEnd type="none" w="sm" len="sm"/>
            <a:tailEnd type="none" w="sm" len="sm"/>
          </a:ln>
          <a:effectLst/>
        </p:spPr>
      </p:pic>
      <p:sp>
        <p:nvSpPr>
          <p:cNvPr id="5" name="SMARTPenAnnotation427"/>
          <p:cNvSpPr/>
          <p:nvPr/>
        </p:nvSpPr>
        <p:spPr bwMode="auto">
          <a:xfrm>
            <a:off x="5520690" y="3453605"/>
            <a:ext cx="238430" cy="2684305"/>
          </a:xfrm>
          <a:custGeom>
            <a:avLst/>
            <a:gdLst/>
            <a:ahLst/>
            <a:cxnLst/>
            <a:rect l="0" t="0" r="0" b="0"/>
            <a:pathLst>
              <a:path w="238430" h="2684305">
                <a:moveTo>
                  <a:pt x="0" y="2684304"/>
                </a:moveTo>
                <a:lnTo>
                  <a:pt x="0" y="2549994"/>
                </a:lnTo>
                <a:lnTo>
                  <a:pt x="3386" y="2482371"/>
                </a:lnTo>
                <a:lnTo>
                  <a:pt x="9046" y="2392486"/>
                </a:lnTo>
                <a:lnTo>
                  <a:pt x="10959" y="2309020"/>
                </a:lnTo>
                <a:lnTo>
                  <a:pt x="11430" y="1611889"/>
                </a:lnTo>
                <a:lnTo>
                  <a:pt x="14816" y="1552355"/>
                </a:lnTo>
                <a:lnTo>
                  <a:pt x="20476" y="1482772"/>
                </a:lnTo>
                <a:lnTo>
                  <a:pt x="22546" y="1406973"/>
                </a:lnTo>
                <a:lnTo>
                  <a:pt x="22847" y="1302974"/>
                </a:lnTo>
                <a:lnTo>
                  <a:pt x="29628" y="1224983"/>
                </a:lnTo>
                <a:lnTo>
                  <a:pt x="34992" y="1170403"/>
                </a:lnTo>
                <a:lnTo>
                  <a:pt x="39838" y="1131477"/>
                </a:lnTo>
                <a:lnTo>
                  <a:pt x="44338" y="1102986"/>
                </a:lnTo>
                <a:lnTo>
                  <a:pt x="51456" y="1063286"/>
                </a:lnTo>
                <a:lnTo>
                  <a:pt x="56733" y="1015706"/>
                </a:lnTo>
                <a:lnTo>
                  <a:pt x="62468" y="976235"/>
                </a:lnTo>
                <a:lnTo>
                  <a:pt x="68642" y="912373"/>
                </a:lnTo>
                <a:lnTo>
                  <a:pt x="76077" y="857114"/>
                </a:lnTo>
                <a:lnTo>
                  <a:pt x="85560" y="749774"/>
                </a:lnTo>
                <a:lnTo>
                  <a:pt x="91548" y="677516"/>
                </a:lnTo>
                <a:lnTo>
                  <a:pt x="98951" y="641054"/>
                </a:lnTo>
                <a:lnTo>
                  <a:pt x="104248" y="603439"/>
                </a:lnTo>
                <a:lnTo>
                  <a:pt x="114489" y="548742"/>
                </a:lnTo>
                <a:lnTo>
                  <a:pt x="120734" y="502419"/>
                </a:lnTo>
                <a:lnTo>
                  <a:pt x="127636" y="451166"/>
                </a:lnTo>
                <a:lnTo>
                  <a:pt x="134338" y="415237"/>
                </a:lnTo>
                <a:lnTo>
                  <a:pt x="137175" y="396940"/>
                </a:lnTo>
                <a:lnTo>
                  <a:pt x="142670" y="380341"/>
                </a:lnTo>
                <a:lnTo>
                  <a:pt x="148690" y="348989"/>
                </a:lnTo>
                <a:lnTo>
                  <a:pt x="156098" y="325978"/>
                </a:lnTo>
                <a:lnTo>
                  <a:pt x="162632" y="278514"/>
                </a:lnTo>
                <a:lnTo>
                  <a:pt x="168800" y="242194"/>
                </a:lnTo>
                <a:lnTo>
                  <a:pt x="175775" y="221819"/>
                </a:lnTo>
                <a:lnTo>
                  <a:pt x="182746" y="182680"/>
                </a:lnTo>
                <a:lnTo>
                  <a:pt x="188324" y="169968"/>
                </a:lnTo>
                <a:lnTo>
                  <a:pt x="195036" y="146538"/>
                </a:lnTo>
                <a:lnTo>
                  <a:pt x="200982" y="120038"/>
                </a:lnTo>
                <a:lnTo>
                  <a:pt x="208187" y="85904"/>
                </a:lnTo>
                <a:lnTo>
                  <a:pt x="215395" y="61429"/>
                </a:lnTo>
                <a:lnTo>
                  <a:pt x="216936" y="43764"/>
                </a:lnTo>
                <a:lnTo>
                  <a:pt x="217014" y="40024"/>
                </a:lnTo>
                <a:lnTo>
                  <a:pt x="218336" y="36261"/>
                </a:lnTo>
                <a:lnTo>
                  <a:pt x="224994" y="26167"/>
                </a:lnTo>
                <a:lnTo>
                  <a:pt x="226997" y="23360"/>
                </a:lnTo>
                <a:lnTo>
                  <a:pt x="227888" y="18726"/>
                </a:lnTo>
                <a:lnTo>
                  <a:pt x="228459" y="11470"/>
                </a:lnTo>
                <a:lnTo>
                  <a:pt x="234626" y="4146"/>
                </a:lnTo>
                <a:lnTo>
                  <a:pt x="238429" y="0"/>
                </a:lnTo>
                <a:lnTo>
                  <a:pt x="235931" y="5803"/>
                </a:lnTo>
                <a:lnTo>
                  <a:pt x="228600" y="21115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SMARTPenAnnotation428"/>
          <p:cNvSpPr/>
          <p:nvPr/>
        </p:nvSpPr>
        <p:spPr bwMode="auto">
          <a:xfrm>
            <a:off x="5648166" y="3411422"/>
            <a:ext cx="100636" cy="142180"/>
          </a:xfrm>
          <a:custGeom>
            <a:avLst/>
            <a:gdLst/>
            <a:ahLst/>
            <a:cxnLst/>
            <a:rect l="0" t="0" r="0" b="0"/>
            <a:pathLst>
              <a:path w="100636" h="142180">
                <a:moveTo>
                  <a:pt x="66834" y="17578"/>
                </a:moveTo>
                <a:lnTo>
                  <a:pt x="54698" y="23645"/>
                </a:lnTo>
                <a:lnTo>
                  <a:pt x="49853" y="26703"/>
                </a:lnTo>
                <a:lnTo>
                  <a:pt x="45353" y="30011"/>
                </a:lnTo>
                <a:lnTo>
                  <a:pt x="41083" y="33487"/>
                </a:lnTo>
                <a:lnTo>
                  <a:pt x="36967" y="37074"/>
                </a:lnTo>
                <a:lnTo>
                  <a:pt x="32952" y="40735"/>
                </a:lnTo>
                <a:lnTo>
                  <a:pt x="23452" y="49669"/>
                </a:lnTo>
                <a:lnTo>
                  <a:pt x="15739" y="57284"/>
                </a:lnTo>
                <a:lnTo>
                  <a:pt x="13720" y="61828"/>
                </a:lnTo>
                <a:lnTo>
                  <a:pt x="12375" y="67398"/>
                </a:lnTo>
                <a:lnTo>
                  <a:pt x="11478" y="73651"/>
                </a:lnTo>
                <a:lnTo>
                  <a:pt x="9609" y="79090"/>
                </a:lnTo>
                <a:lnTo>
                  <a:pt x="7094" y="83986"/>
                </a:lnTo>
                <a:lnTo>
                  <a:pt x="0" y="94901"/>
                </a:lnTo>
                <a:lnTo>
                  <a:pt x="688" y="97066"/>
                </a:lnTo>
                <a:lnTo>
                  <a:pt x="2416" y="99780"/>
                </a:lnTo>
                <a:lnTo>
                  <a:pt x="4839" y="102859"/>
                </a:lnTo>
                <a:lnTo>
                  <a:pt x="6454" y="106182"/>
                </a:lnTo>
                <a:lnTo>
                  <a:pt x="7530" y="109667"/>
                </a:lnTo>
                <a:lnTo>
                  <a:pt x="8248" y="113260"/>
                </a:lnTo>
                <a:lnTo>
                  <a:pt x="11267" y="118196"/>
                </a:lnTo>
                <a:lnTo>
                  <a:pt x="15819" y="124026"/>
                </a:lnTo>
                <a:lnTo>
                  <a:pt x="21394" y="130454"/>
                </a:lnTo>
                <a:lnTo>
                  <a:pt x="26380" y="134738"/>
                </a:lnTo>
                <a:lnTo>
                  <a:pt x="30975" y="137595"/>
                </a:lnTo>
                <a:lnTo>
                  <a:pt x="35308" y="139499"/>
                </a:lnTo>
                <a:lnTo>
                  <a:pt x="40736" y="140768"/>
                </a:lnTo>
                <a:lnTo>
                  <a:pt x="46896" y="141615"/>
                </a:lnTo>
                <a:lnTo>
                  <a:pt x="53542" y="142179"/>
                </a:lnTo>
                <a:lnTo>
                  <a:pt x="57972" y="141285"/>
                </a:lnTo>
                <a:lnTo>
                  <a:pt x="60926" y="139419"/>
                </a:lnTo>
                <a:lnTo>
                  <a:pt x="62895" y="136905"/>
                </a:lnTo>
                <a:lnTo>
                  <a:pt x="65478" y="133960"/>
                </a:lnTo>
                <a:lnTo>
                  <a:pt x="68470" y="130725"/>
                </a:lnTo>
                <a:lnTo>
                  <a:pt x="78748" y="120106"/>
                </a:lnTo>
                <a:lnTo>
                  <a:pt x="82397" y="116410"/>
                </a:lnTo>
                <a:lnTo>
                  <a:pt x="84829" y="111406"/>
                </a:lnTo>
                <a:lnTo>
                  <a:pt x="86451" y="105529"/>
                </a:lnTo>
                <a:lnTo>
                  <a:pt x="87531" y="99072"/>
                </a:lnTo>
                <a:lnTo>
                  <a:pt x="89522" y="93497"/>
                </a:lnTo>
                <a:lnTo>
                  <a:pt x="92119" y="88510"/>
                </a:lnTo>
                <a:lnTo>
                  <a:pt x="95121" y="83916"/>
                </a:lnTo>
                <a:lnTo>
                  <a:pt x="97122" y="79583"/>
                </a:lnTo>
                <a:lnTo>
                  <a:pt x="98456" y="75425"/>
                </a:lnTo>
                <a:lnTo>
                  <a:pt x="99345" y="71382"/>
                </a:lnTo>
                <a:lnTo>
                  <a:pt x="98668" y="67417"/>
                </a:lnTo>
                <a:lnTo>
                  <a:pt x="96946" y="63504"/>
                </a:lnTo>
                <a:lnTo>
                  <a:pt x="94529" y="59625"/>
                </a:lnTo>
                <a:lnTo>
                  <a:pt x="92917" y="55769"/>
                </a:lnTo>
                <a:lnTo>
                  <a:pt x="91842" y="51929"/>
                </a:lnTo>
                <a:lnTo>
                  <a:pt x="90118" y="42707"/>
                </a:lnTo>
                <a:lnTo>
                  <a:pt x="89977" y="40680"/>
                </a:lnTo>
                <a:lnTo>
                  <a:pt x="89882" y="38060"/>
                </a:lnTo>
                <a:lnTo>
                  <a:pt x="89819" y="35042"/>
                </a:lnTo>
                <a:lnTo>
                  <a:pt x="88507" y="31761"/>
                </a:lnTo>
                <a:lnTo>
                  <a:pt x="86363" y="28303"/>
                </a:lnTo>
                <a:lnTo>
                  <a:pt x="83663" y="24728"/>
                </a:lnTo>
                <a:lnTo>
                  <a:pt x="81863" y="21074"/>
                </a:lnTo>
                <a:lnTo>
                  <a:pt x="80663" y="17369"/>
                </a:lnTo>
                <a:lnTo>
                  <a:pt x="79863" y="13629"/>
                </a:lnTo>
                <a:lnTo>
                  <a:pt x="78060" y="11135"/>
                </a:lnTo>
                <a:lnTo>
                  <a:pt x="75588" y="9472"/>
                </a:lnTo>
                <a:lnTo>
                  <a:pt x="72670" y="8364"/>
                </a:lnTo>
                <a:lnTo>
                  <a:pt x="68185" y="6355"/>
                </a:lnTo>
                <a:lnTo>
                  <a:pt x="56427" y="737"/>
                </a:lnTo>
                <a:lnTo>
                  <a:pt x="51006" y="0"/>
                </a:lnTo>
                <a:lnTo>
                  <a:pt x="46122" y="779"/>
                </a:lnTo>
                <a:lnTo>
                  <a:pt x="41596" y="2569"/>
                </a:lnTo>
                <a:lnTo>
                  <a:pt x="37308" y="5031"/>
                </a:lnTo>
                <a:lnTo>
                  <a:pt x="33180" y="7944"/>
                </a:lnTo>
                <a:lnTo>
                  <a:pt x="29158" y="11155"/>
                </a:lnTo>
                <a:lnTo>
                  <a:pt x="25206" y="14566"/>
                </a:lnTo>
                <a:lnTo>
                  <a:pt x="21302" y="18110"/>
                </a:lnTo>
                <a:lnTo>
                  <a:pt x="17429" y="21742"/>
                </a:lnTo>
                <a:lnTo>
                  <a:pt x="14848" y="25434"/>
                </a:lnTo>
                <a:lnTo>
                  <a:pt x="13126" y="29165"/>
                </a:lnTo>
                <a:lnTo>
                  <a:pt x="11978" y="32923"/>
                </a:lnTo>
                <a:lnTo>
                  <a:pt x="11213" y="39237"/>
                </a:lnTo>
                <a:lnTo>
                  <a:pt x="10704" y="47257"/>
                </a:lnTo>
                <a:lnTo>
                  <a:pt x="10137" y="65059"/>
                </a:lnTo>
                <a:lnTo>
                  <a:pt x="9885" y="81437"/>
                </a:lnTo>
                <a:lnTo>
                  <a:pt x="11088" y="89360"/>
                </a:lnTo>
                <a:lnTo>
                  <a:pt x="13160" y="97183"/>
                </a:lnTo>
                <a:lnTo>
                  <a:pt x="15811" y="104938"/>
                </a:lnTo>
                <a:lnTo>
                  <a:pt x="18848" y="111378"/>
                </a:lnTo>
                <a:lnTo>
                  <a:pt x="22144" y="116941"/>
                </a:lnTo>
                <a:lnTo>
                  <a:pt x="30489" y="128927"/>
                </a:lnTo>
                <a:lnTo>
                  <a:pt x="33714" y="129911"/>
                </a:lnTo>
                <a:lnTo>
                  <a:pt x="38404" y="130566"/>
                </a:lnTo>
                <a:lnTo>
                  <a:pt x="44070" y="131003"/>
                </a:lnTo>
                <a:lnTo>
                  <a:pt x="49118" y="131295"/>
                </a:lnTo>
                <a:lnTo>
                  <a:pt x="58113" y="131619"/>
                </a:lnTo>
                <a:lnTo>
                  <a:pt x="74237" y="131826"/>
                </a:lnTo>
                <a:lnTo>
                  <a:pt x="81977" y="131855"/>
                </a:lnTo>
                <a:lnTo>
                  <a:pt x="84549" y="130592"/>
                </a:lnTo>
                <a:lnTo>
                  <a:pt x="86264" y="128481"/>
                </a:lnTo>
                <a:lnTo>
                  <a:pt x="89016" y="122034"/>
                </a:lnTo>
                <a:lnTo>
                  <a:pt x="95560" y="108782"/>
                </a:lnTo>
                <a:lnTo>
                  <a:pt x="97415" y="103781"/>
                </a:lnTo>
                <a:lnTo>
                  <a:pt x="98651" y="99176"/>
                </a:lnTo>
                <a:lnTo>
                  <a:pt x="99475" y="94837"/>
                </a:lnTo>
                <a:lnTo>
                  <a:pt x="100025" y="90673"/>
                </a:lnTo>
                <a:lnTo>
                  <a:pt x="100391" y="86628"/>
                </a:lnTo>
                <a:lnTo>
                  <a:pt x="100635" y="82661"/>
                </a:lnTo>
                <a:lnTo>
                  <a:pt x="98258" y="76207"/>
                </a:lnTo>
                <a:lnTo>
                  <a:pt x="94133" y="68094"/>
                </a:lnTo>
                <a:lnTo>
                  <a:pt x="88843" y="58875"/>
                </a:lnTo>
                <a:lnTo>
                  <a:pt x="84046" y="52729"/>
                </a:lnTo>
                <a:lnTo>
                  <a:pt x="79579" y="48632"/>
                </a:lnTo>
                <a:lnTo>
                  <a:pt x="75330" y="45901"/>
                </a:lnTo>
                <a:lnTo>
                  <a:pt x="71228" y="44079"/>
                </a:lnTo>
                <a:lnTo>
                  <a:pt x="67223" y="42865"/>
                </a:lnTo>
                <a:lnTo>
                  <a:pt x="57738" y="40917"/>
                </a:lnTo>
                <a:lnTo>
                  <a:pt x="55690" y="42027"/>
                </a:lnTo>
                <a:lnTo>
                  <a:pt x="53054" y="44037"/>
                </a:lnTo>
                <a:lnTo>
                  <a:pt x="50028" y="46647"/>
                </a:lnTo>
                <a:lnTo>
                  <a:pt x="48009" y="49657"/>
                </a:lnTo>
                <a:lnTo>
                  <a:pt x="46664" y="52934"/>
                </a:lnTo>
                <a:lnTo>
                  <a:pt x="44505" y="61250"/>
                </a:lnTo>
                <a:lnTo>
                  <a:pt x="43058" y="63203"/>
                </a:lnTo>
                <a:lnTo>
                  <a:pt x="40823" y="65774"/>
                </a:lnTo>
                <a:lnTo>
                  <a:pt x="38064" y="68759"/>
                </a:lnTo>
                <a:lnTo>
                  <a:pt x="36223" y="72018"/>
                </a:lnTo>
                <a:lnTo>
                  <a:pt x="34997" y="75461"/>
                </a:lnTo>
                <a:lnTo>
                  <a:pt x="34179" y="79026"/>
                </a:lnTo>
                <a:lnTo>
                  <a:pt x="33634" y="82674"/>
                </a:lnTo>
                <a:lnTo>
                  <a:pt x="33270" y="86375"/>
                </a:lnTo>
                <a:lnTo>
                  <a:pt x="32687" y="95372"/>
                </a:lnTo>
                <a:lnTo>
                  <a:pt x="33909" y="97381"/>
                </a:lnTo>
                <a:lnTo>
                  <a:pt x="35994" y="99990"/>
                </a:lnTo>
                <a:lnTo>
                  <a:pt x="42397" y="107234"/>
                </a:lnTo>
                <a:lnTo>
                  <a:pt x="42923" y="106559"/>
                </a:lnTo>
                <a:lnTo>
                  <a:pt x="43506" y="102421"/>
                </a:lnTo>
                <a:lnTo>
                  <a:pt x="43835" y="99020"/>
                </a:lnTo>
                <a:lnTo>
                  <a:pt x="43912" y="94838"/>
                </a:lnTo>
                <a:lnTo>
                  <a:pt x="43933" y="91944"/>
                </a:lnTo>
                <a:lnTo>
                  <a:pt x="42676" y="90015"/>
                </a:lnTo>
                <a:lnTo>
                  <a:pt x="40569" y="88729"/>
                </a:lnTo>
                <a:lnTo>
                  <a:pt x="37894" y="87872"/>
                </a:lnTo>
                <a:lnTo>
                  <a:pt x="34840" y="87300"/>
                </a:lnTo>
                <a:lnTo>
                  <a:pt x="31535" y="86919"/>
                </a:lnTo>
                <a:lnTo>
                  <a:pt x="28061" y="86666"/>
                </a:lnTo>
                <a:lnTo>
                  <a:pt x="24475" y="86496"/>
                </a:lnTo>
                <a:lnTo>
                  <a:pt x="20815" y="86383"/>
                </a:lnTo>
                <a:lnTo>
                  <a:pt x="9684" y="97587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SMARTPenAnnotation429"/>
          <p:cNvSpPr/>
          <p:nvPr/>
        </p:nvSpPr>
        <p:spPr bwMode="auto">
          <a:xfrm>
            <a:off x="5442941" y="6015853"/>
            <a:ext cx="121320" cy="173725"/>
          </a:xfrm>
          <a:custGeom>
            <a:avLst/>
            <a:gdLst/>
            <a:ahLst/>
            <a:cxnLst/>
            <a:rect l="0" t="0" r="0" b="0"/>
            <a:pathLst>
              <a:path w="121320" h="173725">
                <a:moveTo>
                  <a:pt x="89179" y="53476"/>
                </a:moveTo>
                <a:lnTo>
                  <a:pt x="51351" y="53476"/>
                </a:lnTo>
                <a:lnTo>
                  <a:pt x="47450" y="54747"/>
                </a:lnTo>
                <a:lnTo>
                  <a:pt x="43579" y="56863"/>
                </a:lnTo>
                <a:lnTo>
                  <a:pt x="39729" y="59544"/>
                </a:lnTo>
                <a:lnTo>
                  <a:pt x="35892" y="62601"/>
                </a:lnTo>
                <a:lnTo>
                  <a:pt x="32064" y="65909"/>
                </a:lnTo>
                <a:lnTo>
                  <a:pt x="28242" y="69385"/>
                </a:lnTo>
                <a:lnTo>
                  <a:pt x="25694" y="72973"/>
                </a:lnTo>
                <a:lnTo>
                  <a:pt x="23996" y="76634"/>
                </a:lnTo>
                <a:lnTo>
                  <a:pt x="21270" y="85567"/>
                </a:lnTo>
                <a:lnTo>
                  <a:pt x="19776" y="88841"/>
                </a:lnTo>
                <a:lnTo>
                  <a:pt x="14730" y="99251"/>
                </a:lnTo>
                <a:lnTo>
                  <a:pt x="11606" y="104313"/>
                </a:lnTo>
                <a:lnTo>
                  <a:pt x="8254" y="108957"/>
                </a:lnTo>
                <a:lnTo>
                  <a:pt x="4748" y="113324"/>
                </a:lnTo>
                <a:lnTo>
                  <a:pt x="3682" y="120044"/>
                </a:lnTo>
                <a:lnTo>
                  <a:pt x="4241" y="128335"/>
                </a:lnTo>
                <a:lnTo>
                  <a:pt x="5884" y="137672"/>
                </a:lnTo>
                <a:lnTo>
                  <a:pt x="6979" y="145167"/>
                </a:lnTo>
                <a:lnTo>
                  <a:pt x="7709" y="151434"/>
                </a:lnTo>
                <a:lnTo>
                  <a:pt x="8195" y="156881"/>
                </a:lnTo>
                <a:lnTo>
                  <a:pt x="9790" y="160513"/>
                </a:lnTo>
                <a:lnTo>
                  <a:pt x="12122" y="162934"/>
                </a:lnTo>
                <a:lnTo>
                  <a:pt x="14948" y="164548"/>
                </a:lnTo>
                <a:lnTo>
                  <a:pt x="18102" y="166894"/>
                </a:lnTo>
                <a:lnTo>
                  <a:pt x="21474" y="169728"/>
                </a:lnTo>
                <a:lnTo>
                  <a:pt x="24992" y="172888"/>
                </a:lnTo>
                <a:lnTo>
                  <a:pt x="28607" y="173724"/>
                </a:lnTo>
                <a:lnTo>
                  <a:pt x="32288" y="173011"/>
                </a:lnTo>
                <a:lnTo>
                  <a:pt x="36011" y="171267"/>
                </a:lnTo>
                <a:lnTo>
                  <a:pt x="39764" y="170103"/>
                </a:lnTo>
                <a:lnTo>
                  <a:pt x="43535" y="169328"/>
                </a:lnTo>
                <a:lnTo>
                  <a:pt x="47320" y="168810"/>
                </a:lnTo>
                <a:lnTo>
                  <a:pt x="51113" y="168466"/>
                </a:lnTo>
                <a:lnTo>
                  <a:pt x="54912" y="168236"/>
                </a:lnTo>
                <a:lnTo>
                  <a:pt x="58714" y="168083"/>
                </a:lnTo>
                <a:lnTo>
                  <a:pt x="62519" y="166710"/>
                </a:lnTo>
                <a:lnTo>
                  <a:pt x="66325" y="164526"/>
                </a:lnTo>
                <a:lnTo>
                  <a:pt x="70133" y="161799"/>
                </a:lnTo>
                <a:lnTo>
                  <a:pt x="73942" y="158711"/>
                </a:lnTo>
                <a:lnTo>
                  <a:pt x="77751" y="155384"/>
                </a:lnTo>
                <a:lnTo>
                  <a:pt x="86921" y="146984"/>
                </a:lnTo>
                <a:lnTo>
                  <a:pt x="88944" y="146295"/>
                </a:lnTo>
                <a:lnTo>
                  <a:pt x="91562" y="145835"/>
                </a:lnTo>
                <a:lnTo>
                  <a:pt x="94578" y="145529"/>
                </a:lnTo>
                <a:lnTo>
                  <a:pt x="96588" y="144055"/>
                </a:lnTo>
                <a:lnTo>
                  <a:pt x="97928" y="141802"/>
                </a:lnTo>
                <a:lnTo>
                  <a:pt x="98822" y="139031"/>
                </a:lnTo>
                <a:lnTo>
                  <a:pt x="99417" y="135912"/>
                </a:lnTo>
                <a:lnTo>
                  <a:pt x="99815" y="132563"/>
                </a:lnTo>
                <a:lnTo>
                  <a:pt x="100079" y="129061"/>
                </a:lnTo>
                <a:lnTo>
                  <a:pt x="100255" y="125457"/>
                </a:lnTo>
                <a:lnTo>
                  <a:pt x="100452" y="118064"/>
                </a:lnTo>
                <a:lnTo>
                  <a:pt x="100604" y="72993"/>
                </a:lnTo>
                <a:lnTo>
                  <a:pt x="99336" y="69027"/>
                </a:lnTo>
                <a:lnTo>
                  <a:pt x="97220" y="65114"/>
                </a:lnTo>
                <a:lnTo>
                  <a:pt x="94540" y="61235"/>
                </a:lnTo>
                <a:lnTo>
                  <a:pt x="91483" y="53568"/>
                </a:lnTo>
                <a:lnTo>
                  <a:pt x="88175" y="43378"/>
                </a:lnTo>
                <a:lnTo>
                  <a:pt x="84699" y="31504"/>
                </a:lnTo>
                <a:lnTo>
                  <a:pt x="79842" y="22318"/>
                </a:lnTo>
                <a:lnTo>
                  <a:pt x="74064" y="14925"/>
                </a:lnTo>
                <a:lnTo>
                  <a:pt x="67673" y="8725"/>
                </a:lnTo>
                <a:lnTo>
                  <a:pt x="62141" y="4592"/>
                </a:lnTo>
                <a:lnTo>
                  <a:pt x="57184" y="1837"/>
                </a:lnTo>
                <a:lnTo>
                  <a:pt x="52609" y="0"/>
                </a:lnTo>
                <a:lnTo>
                  <a:pt x="48288" y="46"/>
                </a:lnTo>
                <a:lnTo>
                  <a:pt x="44139" y="1346"/>
                </a:lnTo>
                <a:lnTo>
                  <a:pt x="40102" y="3483"/>
                </a:lnTo>
                <a:lnTo>
                  <a:pt x="36141" y="4907"/>
                </a:lnTo>
                <a:lnTo>
                  <a:pt x="32230" y="5857"/>
                </a:lnTo>
                <a:lnTo>
                  <a:pt x="28353" y="6490"/>
                </a:lnTo>
                <a:lnTo>
                  <a:pt x="24498" y="9452"/>
                </a:lnTo>
                <a:lnTo>
                  <a:pt x="20658" y="13967"/>
                </a:lnTo>
                <a:lnTo>
                  <a:pt x="16828" y="19517"/>
                </a:lnTo>
                <a:lnTo>
                  <a:pt x="13005" y="25757"/>
                </a:lnTo>
                <a:lnTo>
                  <a:pt x="9186" y="32457"/>
                </a:lnTo>
                <a:lnTo>
                  <a:pt x="5371" y="39463"/>
                </a:lnTo>
                <a:lnTo>
                  <a:pt x="2826" y="46675"/>
                </a:lnTo>
                <a:lnTo>
                  <a:pt x="1131" y="54022"/>
                </a:lnTo>
                <a:lnTo>
                  <a:pt x="0" y="61460"/>
                </a:lnTo>
                <a:lnTo>
                  <a:pt x="516" y="67688"/>
                </a:lnTo>
                <a:lnTo>
                  <a:pt x="2130" y="73111"/>
                </a:lnTo>
                <a:lnTo>
                  <a:pt x="4476" y="77996"/>
                </a:lnTo>
                <a:lnTo>
                  <a:pt x="7310" y="85063"/>
                </a:lnTo>
                <a:lnTo>
                  <a:pt x="13846" y="103075"/>
                </a:lnTo>
                <a:lnTo>
                  <a:pt x="17367" y="111942"/>
                </a:lnTo>
                <a:lnTo>
                  <a:pt x="20984" y="120394"/>
                </a:lnTo>
                <a:lnTo>
                  <a:pt x="24666" y="128568"/>
                </a:lnTo>
                <a:lnTo>
                  <a:pt x="28390" y="134017"/>
                </a:lnTo>
                <a:lnTo>
                  <a:pt x="32143" y="137650"/>
                </a:lnTo>
                <a:lnTo>
                  <a:pt x="35915" y="140073"/>
                </a:lnTo>
                <a:lnTo>
                  <a:pt x="39699" y="141687"/>
                </a:lnTo>
                <a:lnTo>
                  <a:pt x="43492" y="142764"/>
                </a:lnTo>
                <a:lnTo>
                  <a:pt x="47291" y="143481"/>
                </a:lnTo>
                <a:lnTo>
                  <a:pt x="49824" y="145230"/>
                </a:lnTo>
                <a:lnTo>
                  <a:pt x="51512" y="147665"/>
                </a:lnTo>
                <a:lnTo>
                  <a:pt x="52637" y="150559"/>
                </a:lnTo>
                <a:lnTo>
                  <a:pt x="55928" y="152489"/>
                </a:lnTo>
                <a:lnTo>
                  <a:pt x="60661" y="153774"/>
                </a:lnTo>
                <a:lnTo>
                  <a:pt x="74373" y="155838"/>
                </a:lnTo>
                <a:lnTo>
                  <a:pt x="78038" y="154738"/>
                </a:lnTo>
                <a:lnTo>
                  <a:pt x="83022" y="152734"/>
                </a:lnTo>
                <a:lnTo>
                  <a:pt x="97135" y="146460"/>
                </a:lnTo>
                <a:lnTo>
                  <a:pt x="99563" y="144676"/>
                </a:lnTo>
                <a:lnTo>
                  <a:pt x="102451" y="142216"/>
                </a:lnTo>
                <a:lnTo>
                  <a:pt x="105647" y="139306"/>
                </a:lnTo>
                <a:lnTo>
                  <a:pt x="109048" y="134826"/>
                </a:lnTo>
                <a:lnTo>
                  <a:pt x="112585" y="129300"/>
                </a:lnTo>
                <a:lnTo>
                  <a:pt x="116213" y="123075"/>
                </a:lnTo>
                <a:lnTo>
                  <a:pt x="118631" y="117656"/>
                </a:lnTo>
                <a:lnTo>
                  <a:pt x="120244" y="112772"/>
                </a:lnTo>
                <a:lnTo>
                  <a:pt x="121319" y="108247"/>
                </a:lnTo>
                <a:lnTo>
                  <a:pt x="120765" y="101420"/>
                </a:lnTo>
                <a:lnTo>
                  <a:pt x="119126" y="93059"/>
                </a:lnTo>
                <a:lnTo>
                  <a:pt x="116764" y="83675"/>
                </a:lnTo>
                <a:lnTo>
                  <a:pt x="113919" y="74879"/>
                </a:lnTo>
                <a:lnTo>
                  <a:pt x="110752" y="66474"/>
                </a:lnTo>
                <a:lnTo>
                  <a:pt x="102612" y="46872"/>
                </a:lnTo>
                <a:lnTo>
                  <a:pt x="100674" y="43993"/>
                </a:lnTo>
                <a:lnTo>
                  <a:pt x="98113" y="40805"/>
                </a:lnTo>
                <a:lnTo>
                  <a:pt x="95134" y="37408"/>
                </a:lnTo>
                <a:lnTo>
                  <a:pt x="91879" y="33874"/>
                </a:lnTo>
                <a:lnTo>
                  <a:pt x="84875" y="26561"/>
                </a:lnTo>
                <a:lnTo>
                  <a:pt x="81230" y="25373"/>
                </a:lnTo>
                <a:lnTo>
                  <a:pt x="77529" y="25851"/>
                </a:lnTo>
                <a:lnTo>
                  <a:pt x="73793" y="27439"/>
                </a:lnTo>
                <a:lnTo>
                  <a:pt x="70031" y="28498"/>
                </a:lnTo>
                <a:lnTo>
                  <a:pt x="66254" y="29204"/>
                </a:lnTo>
                <a:lnTo>
                  <a:pt x="62465" y="29675"/>
                </a:lnTo>
                <a:lnTo>
                  <a:pt x="59940" y="32528"/>
                </a:lnTo>
                <a:lnTo>
                  <a:pt x="58256" y="36971"/>
                </a:lnTo>
                <a:lnTo>
                  <a:pt x="57134" y="42473"/>
                </a:lnTo>
                <a:lnTo>
                  <a:pt x="55115" y="49951"/>
                </a:lnTo>
                <a:lnTo>
                  <a:pt x="49486" y="68420"/>
                </a:lnTo>
                <a:lnTo>
                  <a:pt x="48747" y="77409"/>
                </a:lnTo>
                <a:lnTo>
                  <a:pt x="49524" y="85941"/>
                </a:lnTo>
                <a:lnTo>
                  <a:pt x="51312" y="94170"/>
                </a:lnTo>
                <a:lnTo>
                  <a:pt x="53775" y="103465"/>
                </a:lnTo>
                <a:lnTo>
                  <a:pt x="56686" y="113473"/>
                </a:lnTo>
                <a:lnTo>
                  <a:pt x="59896" y="123953"/>
                </a:lnTo>
                <a:lnTo>
                  <a:pt x="63307" y="130941"/>
                </a:lnTo>
                <a:lnTo>
                  <a:pt x="66851" y="135599"/>
                </a:lnTo>
                <a:lnTo>
                  <a:pt x="70484" y="138705"/>
                </a:lnTo>
                <a:lnTo>
                  <a:pt x="72905" y="142045"/>
                </a:lnTo>
                <a:lnTo>
                  <a:pt x="74520" y="145543"/>
                </a:lnTo>
                <a:lnTo>
                  <a:pt x="75596" y="149144"/>
                </a:lnTo>
                <a:lnTo>
                  <a:pt x="77584" y="150275"/>
                </a:lnTo>
                <a:lnTo>
                  <a:pt x="80178" y="149759"/>
                </a:lnTo>
                <a:lnTo>
                  <a:pt x="83179" y="148145"/>
                </a:lnTo>
                <a:lnTo>
                  <a:pt x="86449" y="147068"/>
                </a:lnTo>
                <a:lnTo>
                  <a:pt x="89899" y="146351"/>
                </a:lnTo>
                <a:lnTo>
                  <a:pt x="93469" y="145873"/>
                </a:lnTo>
                <a:lnTo>
                  <a:pt x="95849" y="144284"/>
                </a:lnTo>
                <a:lnTo>
                  <a:pt x="97435" y="141955"/>
                </a:lnTo>
                <a:lnTo>
                  <a:pt x="98493" y="139132"/>
                </a:lnTo>
                <a:lnTo>
                  <a:pt x="99198" y="135980"/>
                </a:lnTo>
                <a:lnTo>
                  <a:pt x="99668" y="132609"/>
                </a:lnTo>
                <a:lnTo>
                  <a:pt x="99982" y="129091"/>
                </a:lnTo>
                <a:lnTo>
                  <a:pt x="100191" y="124207"/>
                </a:lnTo>
                <a:lnTo>
                  <a:pt x="100484" y="106466"/>
                </a:lnTo>
                <a:lnTo>
                  <a:pt x="100553" y="96924"/>
                </a:lnTo>
                <a:lnTo>
                  <a:pt x="99302" y="88791"/>
                </a:lnTo>
                <a:lnTo>
                  <a:pt x="97197" y="78290"/>
                </a:lnTo>
                <a:lnTo>
                  <a:pt x="94524" y="66209"/>
                </a:lnTo>
                <a:lnTo>
                  <a:pt x="91472" y="56884"/>
                </a:lnTo>
                <a:lnTo>
                  <a:pt x="88168" y="49399"/>
                </a:lnTo>
                <a:lnTo>
                  <a:pt x="84695" y="43138"/>
                </a:lnTo>
                <a:lnTo>
                  <a:pt x="82379" y="40234"/>
                </a:lnTo>
                <a:lnTo>
                  <a:pt x="80836" y="39568"/>
                </a:lnTo>
                <a:lnTo>
                  <a:pt x="79807" y="40394"/>
                </a:lnTo>
                <a:lnTo>
                  <a:pt x="79120" y="42215"/>
                </a:lnTo>
                <a:lnTo>
                  <a:pt x="78358" y="47624"/>
                </a:lnTo>
                <a:lnTo>
                  <a:pt x="78155" y="50845"/>
                </a:lnTo>
                <a:lnTo>
                  <a:pt x="78020" y="54262"/>
                </a:lnTo>
                <a:lnTo>
                  <a:pt x="77929" y="57810"/>
                </a:lnTo>
                <a:lnTo>
                  <a:pt x="76599" y="63985"/>
                </a:lnTo>
                <a:lnTo>
                  <a:pt x="74442" y="71913"/>
                </a:lnTo>
                <a:lnTo>
                  <a:pt x="71734" y="81007"/>
                </a:lnTo>
                <a:lnTo>
                  <a:pt x="69929" y="89610"/>
                </a:lnTo>
                <a:lnTo>
                  <a:pt x="68726" y="97885"/>
                </a:lnTo>
                <a:lnTo>
                  <a:pt x="67923" y="105943"/>
                </a:lnTo>
                <a:lnTo>
                  <a:pt x="68659" y="111314"/>
                </a:lnTo>
                <a:lnTo>
                  <a:pt x="70418" y="114894"/>
                </a:lnTo>
                <a:lnTo>
                  <a:pt x="77749" y="122056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SMARTPenAnnotation430"/>
          <p:cNvSpPr/>
          <p:nvPr/>
        </p:nvSpPr>
        <p:spPr bwMode="auto">
          <a:xfrm>
            <a:off x="5577840" y="5909309"/>
            <a:ext cx="457201" cy="11431"/>
          </a:xfrm>
          <a:custGeom>
            <a:avLst/>
            <a:gdLst/>
            <a:ahLst/>
            <a:cxnLst/>
            <a:rect l="0" t="0" r="0" b="0"/>
            <a:pathLst>
              <a:path w="457201" h="11431">
                <a:moveTo>
                  <a:pt x="0" y="0"/>
                </a:moveTo>
                <a:lnTo>
                  <a:pt x="53794" y="0"/>
                </a:lnTo>
                <a:lnTo>
                  <a:pt x="65073" y="1271"/>
                </a:lnTo>
                <a:lnTo>
                  <a:pt x="75132" y="3387"/>
                </a:lnTo>
                <a:lnTo>
                  <a:pt x="84378" y="6068"/>
                </a:lnTo>
                <a:lnTo>
                  <a:pt x="93082" y="7856"/>
                </a:lnTo>
                <a:lnTo>
                  <a:pt x="101424" y="9047"/>
                </a:lnTo>
                <a:lnTo>
                  <a:pt x="109526" y="9842"/>
                </a:lnTo>
                <a:lnTo>
                  <a:pt x="118737" y="10371"/>
                </a:lnTo>
                <a:lnTo>
                  <a:pt x="139132" y="10959"/>
                </a:lnTo>
                <a:lnTo>
                  <a:pt x="172034" y="11291"/>
                </a:lnTo>
                <a:lnTo>
                  <a:pt x="194699" y="10067"/>
                </a:lnTo>
                <a:lnTo>
                  <a:pt x="260523" y="5321"/>
                </a:lnTo>
                <a:lnTo>
                  <a:pt x="293061" y="4817"/>
                </a:lnTo>
                <a:lnTo>
                  <a:pt x="323644" y="5752"/>
                </a:lnTo>
                <a:lnTo>
                  <a:pt x="388841" y="9748"/>
                </a:lnTo>
                <a:lnTo>
                  <a:pt x="410308" y="10683"/>
                </a:lnTo>
                <a:lnTo>
                  <a:pt x="457200" y="11430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SMARTPenAnnotation431"/>
          <p:cNvSpPr/>
          <p:nvPr/>
        </p:nvSpPr>
        <p:spPr bwMode="auto">
          <a:xfrm>
            <a:off x="5680709" y="5726429"/>
            <a:ext cx="125732" cy="449714"/>
          </a:xfrm>
          <a:custGeom>
            <a:avLst/>
            <a:gdLst/>
            <a:ahLst/>
            <a:cxnLst/>
            <a:rect l="0" t="0" r="0" b="0"/>
            <a:pathLst>
              <a:path w="125732" h="449714">
                <a:moveTo>
                  <a:pt x="0" y="0"/>
                </a:moveTo>
                <a:lnTo>
                  <a:pt x="0" y="60923"/>
                </a:lnTo>
                <a:lnTo>
                  <a:pt x="1270" y="69825"/>
                </a:lnTo>
                <a:lnTo>
                  <a:pt x="3387" y="78300"/>
                </a:lnTo>
                <a:lnTo>
                  <a:pt x="6068" y="86490"/>
                </a:lnTo>
                <a:lnTo>
                  <a:pt x="7855" y="94490"/>
                </a:lnTo>
                <a:lnTo>
                  <a:pt x="9047" y="102364"/>
                </a:lnTo>
                <a:lnTo>
                  <a:pt x="9842" y="110153"/>
                </a:lnTo>
                <a:lnTo>
                  <a:pt x="11641" y="117885"/>
                </a:lnTo>
                <a:lnTo>
                  <a:pt x="14111" y="125580"/>
                </a:lnTo>
                <a:lnTo>
                  <a:pt x="17028" y="133250"/>
                </a:lnTo>
                <a:lnTo>
                  <a:pt x="23655" y="151933"/>
                </a:lnTo>
                <a:lnTo>
                  <a:pt x="27200" y="162249"/>
                </a:lnTo>
                <a:lnTo>
                  <a:pt x="29564" y="171666"/>
                </a:lnTo>
                <a:lnTo>
                  <a:pt x="31139" y="180484"/>
                </a:lnTo>
                <a:lnTo>
                  <a:pt x="32189" y="188903"/>
                </a:lnTo>
                <a:lnTo>
                  <a:pt x="36700" y="204676"/>
                </a:lnTo>
                <a:lnTo>
                  <a:pt x="43517" y="225351"/>
                </a:lnTo>
                <a:lnTo>
                  <a:pt x="96701" y="375398"/>
                </a:lnTo>
                <a:lnTo>
                  <a:pt x="102567" y="393776"/>
                </a:lnTo>
                <a:lnTo>
                  <a:pt x="106478" y="407297"/>
                </a:lnTo>
                <a:lnTo>
                  <a:pt x="109086" y="417582"/>
                </a:lnTo>
                <a:lnTo>
                  <a:pt x="110824" y="425708"/>
                </a:lnTo>
                <a:lnTo>
                  <a:pt x="111983" y="432395"/>
                </a:lnTo>
                <a:lnTo>
                  <a:pt x="114026" y="438124"/>
                </a:lnTo>
                <a:lnTo>
                  <a:pt x="116657" y="443213"/>
                </a:lnTo>
                <a:lnTo>
                  <a:pt x="119681" y="447875"/>
                </a:lnTo>
                <a:lnTo>
                  <a:pt x="121698" y="449713"/>
                </a:lnTo>
                <a:lnTo>
                  <a:pt x="123042" y="449669"/>
                </a:lnTo>
                <a:lnTo>
                  <a:pt x="123938" y="448370"/>
                </a:lnTo>
                <a:lnTo>
                  <a:pt x="124934" y="443538"/>
                </a:lnTo>
                <a:lnTo>
                  <a:pt x="125731" y="434340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SMARTPenAnnotation432"/>
          <p:cNvSpPr/>
          <p:nvPr/>
        </p:nvSpPr>
        <p:spPr bwMode="auto">
          <a:xfrm>
            <a:off x="5886450" y="3506773"/>
            <a:ext cx="284092" cy="538718"/>
          </a:xfrm>
          <a:custGeom>
            <a:avLst/>
            <a:gdLst/>
            <a:ahLst/>
            <a:cxnLst/>
            <a:rect l="0" t="0" r="0" b="0"/>
            <a:pathLst>
              <a:path w="284092" h="538718">
                <a:moveTo>
                  <a:pt x="0" y="70816"/>
                </a:moveTo>
                <a:lnTo>
                  <a:pt x="0" y="82952"/>
                </a:lnTo>
                <a:lnTo>
                  <a:pt x="3387" y="99070"/>
                </a:lnTo>
                <a:lnTo>
                  <a:pt x="6067" y="108702"/>
                </a:lnTo>
                <a:lnTo>
                  <a:pt x="12433" y="129565"/>
                </a:lnTo>
                <a:lnTo>
                  <a:pt x="26867" y="174002"/>
                </a:lnTo>
                <a:lnTo>
                  <a:pt x="29342" y="184057"/>
                </a:lnTo>
                <a:lnTo>
                  <a:pt x="30991" y="193300"/>
                </a:lnTo>
                <a:lnTo>
                  <a:pt x="32091" y="202002"/>
                </a:lnTo>
                <a:lnTo>
                  <a:pt x="35364" y="211613"/>
                </a:lnTo>
                <a:lnTo>
                  <a:pt x="40085" y="221831"/>
                </a:lnTo>
                <a:lnTo>
                  <a:pt x="45774" y="232453"/>
                </a:lnTo>
                <a:lnTo>
                  <a:pt x="52094" y="247642"/>
                </a:lnTo>
                <a:lnTo>
                  <a:pt x="53779" y="253470"/>
                </a:lnTo>
                <a:lnTo>
                  <a:pt x="59038" y="263332"/>
                </a:lnTo>
                <a:lnTo>
                  <a:pt x="66695" y="273944"/>
                </a:lnTo>
                <a:lnTo>
                  <a:pt x="68593" y="274815"/>
                </a:lnTo>
                <a:lnTo>
                  <a:pt x="77333" y="276041"/>
                </a:lnTo>
                <a:lnTo>
                  <a:pt x="84323" y="276327"/>
                </a:lnTo>
                <a:lnTo>
                  <a:pt x="95399" y="276488"/>
                </a:lnTo>
                <a:lnTo>
                  <a:pt x="99159" y="275241"/>
                </a:lnTo>
                <a:lnTo>
                  <a:pt x="106724" y="270468"/>
                </a:lnTo>
                <a:lnTo>
                  <a:pt x="114319" y="260728"/>
                </a:lnTo>
                <a:lnTo>
                  <a:pt x="120658" y="249201"/>
                </a:lnTo>
                <a:lnTo>
                  <a:pt x="125497" y="234302"/>
                </a:lnTo>
                <a:lnTo>
                  <a:pt x="131130" y="221370"/>
                </a:lnTo>
                <a:lnTo>
                  <a:pt x="153576" y="175538"/>
                </a:lnTo>
                <a:lnTo>
                  <a:pt x="159534" y="160951"/>
                </a:lnTo>
                <a:lnTo>
                  <a:pt x="163505" y="148686"/>
                </a:lnTo>
                <a:lnTo>
                  <a:pt x="166154" y="137970"/>
                </a:lnTo>
                <a:lnTo>
                  <a:pt x="167919" y="128285"/>
                </a:lnTo>
                <a:lnTo>
                  <a:pt x="169096" y="119289"/>
                </a:lnTo>
                <a:lnTo>
                  <a:pt x="169881" y="110751"/>
                </a:lnTo>
                <a:lnTo>
                  <a:pt x="174139" y="97879"/>
                </a:lnTo>
                <a:lnTo>
                  <a:pt x="177052" y="92668"/>
                </a:lnTo>
                <a:lnTo>
                  <a:pt x="180290" y="76718"/>
                </a:lnTo>
                <a:lnTo>
                  <a:pt x="181153" y="67131"/>
                </a:lnTo>
                <a:lnTo>
                  <a:pt x="181728" y="58199"/>
                </a:lnTo>
                <a:lnTo>
                  <a:pt x="182368" y="41502"/>
                </a:lnTo>
                <a:lnTo>
                  <a:pt x="179266" y="25615"/>
                </a:lnTo>
                <a:lnTo>
                  <a:pt x="174923" y="11357"/>
                </a:lnTo>
                <a:lnTo>
                  <a:pt x="172993" y="787"/>
                </a:lnTo>
                <a:lnTo>
                  <a:pt x="173749" y="0"/>
                </a:lnTo>
                <a:lnTo>
                  <a:pt x="175522" y="2015"/>
                </a:lnTo>
                <a:lnTo>
                  <a:pt x="177975" y="5899"/>
                </a:lnTo>
                <a:lnTo>
                  <a:pt x="180699" y="13601"/>
                </a:lnTo>
                <a:lnTo>
                  <a:pt x="181426" y="17433"/>
                </a:lnTo>
                <a:lnTo>
                  <a:pt x="185620" y="25077"/>
                </a:lnTo>
                <a:lnTo>
                  <a:pt x="191718" y="32708"/>
                </a:lnTo>
                <a:lnTo>
                  <a:pt x="198661" y="40333"/>
                </a:lnTo>
                <a:lnTo>
                  <a:pt x="201021" y="45414"/>
                </a:lnTo>
                <a:lnTo>
                  <a:pt x="203642" y="57833"/>
                </a:lnTo>
                <a:lnTo>
                  <a:pt x="208195" y="68433"/>
                </a:lnTo>
                <a:lnTo>
                  <a:pt x="214450" y="78647"/>
                </a:lnTo>
                <a:lnTo>
                  <a:pt x="221465" y="91653"/>
                </a:lnTo>
                <a:lnTo>
                  <a:pt x="225429" y="105901"/>
                </a:lnTo>
                <a:lnTo>
                  <a:pt x="228460" y="120700"/>
                </a:lnTo>
                <a:lnTo>
                  <a:pt x="234041" y="135743"/>
                </a:lnTo>
                <a:lnTo>
                  <a:pt x="250391" y="176696"/>
                </a:lnTo>
                <a:lnTo>
                  <a:pt x="255827" y="189663"/>
                </a:lnTo>
                <a:lnTo>
                  <a:pt x="265254" y="210844"/>
                </a:lnTo>
                <a:lnTo>
                  <a:pt x="268276" y="221318"/>
                </a:lnTo>
                <a:lnTo>
                  <a:pt x="270291" y="232111"/>
                </a:lnTo>
                <a:lnTo>
                  <a:pt x="271634" y="243116"/>
                </a:lnTo>
                <a:lnTo>
                  <a:pt x="272529" y="254263"/>
                </a:lnTo>
                <a:lnTo>
                  <a:pt x="273126" y="265504"/>
                </a:lnTo>
                <a:lnTo>
                  <a:pt x="273524" y="276808"/>
                </a:lnTo>
                <a:lnTo>
                  <a:pt x="275059" y="286884"/>
                </a:lnTo>
                <a:lnTo>
                  <a:pt x="277353" y="296142"/>
                </a:lnTo>
                <a:lnTo>
                  <a:pt x="280152" y="304853"/>
                </a:lnTo>
                <a:lnTo>
                  <a:pt x="282018" y="314471"/>
                </a:lnTo>
                <a:lnTo>
                  <a:pt x="283262" y="324693"/>
                </a:lnTo>
                <a:lnTo>
                  <a:pt x="284091" y="335317"/>
                </a:lnTo>
                <a:lnTo>
                  <a:pt x="283374" y="348750"/>
                </a:lnTo>
                <a:lnTo>
                  <a:pt x="281626" y="364056"/>
                </a:lnTo>
                <a:lnTo>
                  <a:pt x="279190" y="380609"/>
                </a:lnTo>
                <a:lnTo>
                  <a:pt x="277567" y="395455"/>
                </a:lnTo>
                <a:lnTo>
                  <a:pt x="276484" y="409162"/>
                </a:lnTo>
                <a:lnTo>
                  <a:pt x="275763" y="422110"/>
                </a:lnTo>
                <a:lnTo>
                  <a:pt x="274012" y="433283"/>
                </a:lnTo>
                <a:lnTo>
                  <a:pt x="271574" y="443271"/>
                </a:lnTo>
                <a:lnTo>
                  <a:pt x="268679" y="452469"/>
                </a:lnTo>
                <a:lnTo>
                  <a:pt x="265479" y="461141"/>
                </a:lnTo>
                <a:lnTo>
                  <a:pt x="258537" y="477551"/>
                </a:lnTo>
                <a:lnTo>
                  <a:pt x="251219" y="493311"/>
                </a:lnTo>
                <a:lnTo>
                  <a:pt x="243732" y="507512"/>
                </a:lnTo>
                <a:lnTo>
                  <a:pt x="236172" y="518057"/>
                </a:lnTo>
                <a:lnTo>
                  <a:pt x="231108" y="522646"/>
                </a:lnTo>
                <a:lnTo>
                  <a:pt x="225192" y="526976"/>
                </a:lnTo>
                <a:lnTo>
                  <a:pt x="218708" y="531133"/>
                </a:lnTo>
                <a:lnTo>
                  <a:pt x="213115" y="533904"/>
                </a:lnTo>
                <a:lnTo>
                  <a:pt x="208116" y="535752"/>
                </a:lnTo>
                <a:lnTo>
                  <a:pt x="203514" y="536984"/>
                </a:lnTo>
                <a:lnTo>
                  <a:pt x="195014" y="538352"/>
                </a:lnTo>
                <a:lnTo>
                  <a:pt x="190969" y="538717"/>
                </a:lnTo>
                <a:lnTo>
                  <a:pt x="185733" y="537690"/>
                </a:lnTo>
                <a:lnTo>
                  <a:pt x="179702" y="535735"/>
                </a:lnTo>
                <a:lnTo>
                  <a:pt x="173140" y="533162"/>
                </a:lnTo>
                <a:lnTo>
                  <a:pt x="167497" y="531447"/>
                </a:lnTo>
                <a:lnTo>
                  <a:pt x="162465" y="530304"/>
                </a:lnTo>
                <a:lnTo>
                  <a:pt x="157839" y="529541"/>
                </a:lnTo>
                <a:lnTo>
                  <a:pt x="149314" y="525308"/>
                </a:lnTo>
                <a:lnTo>
                  <a:pt x="145262" y="522400"/>
                </a:lnTo>
                <a:lnTo>
                  <a:pt x="140021" y="519192"/>
                </a:lnTo>
                <a:lnTo>
                  <a:pt x="133987" y="515784"/>
                </a:lnTo>
                <a:lnTo>
                  <a:pt x="127425" y="512241"/>
                </a:lnTo>
                <a:lnTo>
                  <a:pt x="123050" y="508610"/>
                </a:lnTo>
                <a:lnTo>
                  <a:pt x="120133" y="504918"/>
                </a:lnTo>
                <a:lnTo>
                  <a:pt x="115622" y="497431"/>
                </a:lnTo>
                <a:lnTo>
                  <a:pt x="109384" y="489869"/>
                </a:lnTo>
                <a:lnTo>
                  <a:pt x="102379" y="482276"/>
                </a:lnTo>
                <a:lnTo>
                  <a:pt x="93761" y="473397"/>
                </a:lnTo>
                <a:lnTo>
                  <a:pt x="87907" y="467473"/>
                </a:lnTo>
                <a:lnTo>
                  <a:pt x="57150" y="448006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SMARTPenAnnotation433"/>
          <p:cNvSpPr/>
          <p:nvPr/>
        </p:nvSpPr>
        <p:spPr bwMode="auto">
          <a:xfrm>
            <a:off x="1703090" y="3790577"/>
            <a:ext cx="934936" cy="609232"/>
          </a:xfrm>
          <a:custGeom>
            <a:avLst/>
            <a:gdLst/>
            <a:ahLst/>
            <a:cxnLst/>
            <a:rect l="0" t="0" r="0" b="0"/>
            <a:pathLst>
              <a:path w="934936" h="609232">
                <a:moveTo>
                  <a:pt x="125710" y="232782"/>
                </a:moveTo>
                <a:lnTo>
                  <a:pt x="119642" y="220647"/>
                </a:lnTo>
                <a:lnTo>
                  <a:pt x="116584" y="217072"/>
                </a:lnTo>
                <a:lnTo>
                  <a:pt x="113276" y="214689"/>
                </a:lnTo>
                <a:lnTo>
                  <a:pt x="109801" y="213100"/>
                </a:lnTo>
                <a:lnTo>
                  <a:pt x="107484" y="213311"/>
                </a:lnTo>
                <a:lnTo>
                  <a:pt x="105939" y="214721"/>
                </a:lnTo>
                <a:lnTo>
                  <a:pt x="104909" y="216932"/>
                </a:lnTo>
                <a:lnTo>
                  <a:pt x="97392" y="226110"/>
                </a:lnTo>
                <a:lnTo>
                  <a:pt x="74986" y="242941"/>
                </a:lnTo>
                <a:lnTo>
                  <a:pt x="65224" y="253525"/>
                </a:lnTo>
                <a:lnTo>
                  <a:pt x="54906" y="266931"/>
                </a:lnTo>
                <a:lnTo>
                  <a:pt x="44217" y="282218"/>
                </a:lnTo>
                <a:lnTo>
                  <a:pt x="35821" y="296220"/>
                </a:lnTo>
                <a:lnTo>
                  <a:pt x="28954" y="309364"/>
                </a:lnTo>
                <a:lnTo>
                  <a:pt x="23106" y="321937"/>
                </a:lnTo>
                <a:lnTo>
                  <a:pt x="17937" y="334128"/>
                </a:lnTo>
                <a:lnTo>
                  <a:pt x="13221" y="346067"/>
                </a:lnTo>
                <a:lnTo>
                  <a:pt x="8807" y="357835"/>
                </a:lnTo>
                <a:lnTo>
                  <a:pt x="5865" y="368221"/>
                </a:lnTo>
                <a:lnTo>
                  <a:pt x="2595" y="386534"/>
                </a:lnTo>
                <a:lnTo>
                  <a:pt x="1723" y="396243"/>
                </a:lnTo>
                <a:lnTo>
                  <a:pt x="1142" y="406526"/>
                </a:lnTo>
                <a:lnTo>
                  <a:pt x="496" y="426842"/>
                </a:lnTo>
                <a:lnTo>
                  <a:pt x="133" y="453829"/>
                </a:lnTo>
                <a:lnTo>
                  <a:pt x="0" y="495478"/>
                </a:lnTo>
                <a:lnTo>
                  <a:pt x="3375" y="508709"/>
                </a:lnTo>
                <a:lnTo>
                  <a:pt x="6053" y="515793"/>
                </a:lnTo>
                <a:lnTo>
                  <a:pt x="15802" y="530439"/>
                </a:lnTo>
                <a:lnTo>
                  <a:pt x="27332" y="542874"/>
                </a:lnTo>
                <a:lnTo>
                  <a:pt x="55165" y="557580"/>
                </a:lnTo>
                <a:lnTo>
                  <a:pt x="60900" y="558534"/>
                </a:lnTo>
                <a:lnTo>
                  <a:pt x="65993" y="557900"/>
                </a:lnTo>
                <a:lnTo>
                  <a:pt x="75039" y="555079"/>
                </a:lnTo>
                <a:lnTo>
                  <a:pt x="83293" y="553826"/>
                </a:lnTo>
                <a:lnTo>
                  <a:pt x="87272" y="552221"/>
                </a:lnTo>
                <a:lnTo>
                  <a:pt x="95079" y="547052"/>
                </a:lnTo>
                <a:lnTo>
                  <a:pt x="112683" y="530934"/>
                </a:lnTo>
                <a:lnTo>
                  <a:pt x="120835" y="521720"/>
                </a:lnTo>
                <a:lnTo>
                  <a:pt x="130080" y="510498"/>
                </a:lnTo>
                <a:lnTo>
                  <a:pt x="140053" y="497936"/>
                </a:lnTo>
                <a:lnTo>
                  <a:pt x="147972" y="485751"/>
                </a:lnTo>
                <a:lnTo>
                  <a:pt x="154521" y="473818"/>
                </a:lnTo>
                <a:lnTo>
                  <a:pt x="160157" y="462053"/>
                </a:lnTo>
                <a:lnTo>
                  <a:pt x="165185" y="450400"/>
                </a:lnTo>
                <a:lnTo>
                  <a:pt x="169806" y="438821"/>
                </a:lnTo>
                <a:lnTo>
                  <a:pt x="174158" y="427291"/>
                </a:lnTo>
                <a:lnTo>
                  <a:pt x="198485" y="356455"/>
                </a:lnTo>
                <a:lnTo>
                  <a:pt x="207246" y="325391"/>
                </a:lnTo>
                <a:lnTo>
                  <a:pt x="215627" y="291981"/>
                </a:lnTo>
                <a:lnTo>
                  <a:pt x="231713" y="220993"/>
                </a:lnTo>
                <a:lnTo>
                  <a:pt x="247329" y="147109"/>
                </a:lnTo>
                <a:lnTo>
                  <a:pt x="252509" y="114707"/>
                </a:lnTo>
                <a:lnTo>
                  <a:pt x="255963" y="85486"/>
                </a:lnTo>
                <a:lnTo>
                  <a:pt x="258265" y="58384"/>
                </a:lnTo>
                <a:lnTo>
                  <a:pt x="258530" y="37777"/>
                </a:lnTo>
                <a:lnTo>
                  <a:pt x="257436" y="21499"/>
                </a:lnTo>
                <a:lnTo>
                  <a:pt x="255437" y="8107"/>
                </a:lnTo>
                <a:lnTo>
                  <a:pt x="254105" y="1719"/>
                </a:lnTo>
                <a:lnTo>
                  <a:pt x="253216" y="0"/>
                </a:lnTo>
                <a:lnTo>
                  <a:pt x="252624" y="1394"/>
                </a:lnTo>
                <a:lnTo>
                  <a:pt x="255353" y="13104"/>
                </a:lnTo>
                <a:lnTo>
                  <a:pt x="257858" y="21560"/>
                </a:lnTo>
                <a:lnTo>
                  <a:pt x="259529" y="32277"/>
                </a:lnTo>
                <a:lnTo>
                  <a:pt x="260642" y="44502"/>
                </a:lnTo>
                <a:lnTo>
                  <a:pt x="261385" y="57732"/>
                </a:lnTo>
                <a:lnTo>
                  <a:pt x="262210" y="92753"/>
                </a:lnTo>
                <a:lnTo>
                  <a:pt x="262430" y="112759"/>
                </a:lnTo>
                <a:lnTo>
                  <a:pt x="263846" y="129907"/>
                </a:lnTo>
                <a:lnTo>
                  <a:pt x="266061" y="145149"/>
                </a:lnTo>
                <a:lnTo>
                  <a:pt x="268807" y="159120"/>
                </a:lnTo>
                <a:lnTo>
                  <a:pt x="270638" y="172244"/>
                </a:lnTo>
                <a:lnTo>
                  <a:pt x="271858" y="184803"/>
                </a:lnTo>
                <a:lnTo>
                  <a:pt x="272672" y="196986"/>
                </a:lnTo>
                <a:lnTo>
                  <a:pt x="273215" y="208919"/>
                </a:lnTo>
                <a:lnTo>
                  <a:pt x="273818" y="232336"/>
                </a:lnTo>
                <a:lnTo>
                  <a:pt x="275248" y="245185"/>
                </a:lnTo>
                <a:lnTo>
                  <a:pt x="277472" y="258831"/>
                </a:lnTo>
                <a:lnTo>
                  <a:pt x="280224" y="273008"/>
                </a:lnTo>
                <a:lnTo>
                  <a:pt x="283330" y="286269"/>
                </a:lnTo>
                <a:lnTo>
                  <a:pt x="286670" y="298920"/>
                </a:lnTo>
                <a:lnTo>
                  <a:pt x="290166" y="311164"/>
                </a:lnTo>
                <a:lnTo>
                  <a:pt x="295037" y="338377"/>
                </a:lnTo>
                <a:lnTo>
                  <a:pt x="307223" y="419413"/>
                </a:lnTo>
                <a:lnTo>
                  <a:pt x="314332" y="471516"/>
                </a:lnTo>
                <a:lnTo>
                  <a:pt x="316228" y="487188"/>
                </a:lnTo>
                <a:lnTo>
                  <a:pt x="318762" y="493826"/>
                </a:lnTo>
                <a:lnTo>
                  <a:pt x="321721" y="494442"/>
                </a:lnTo>
                <a:lnTo>
                  <a:pt x="324964" y="491042"/>
                </a:lnTo>
                <a:lnTo>
                  <a:pt x="328396" y="481156"/>
                </a:lnTo>
                <a:lnTo>
                  <a:pt x="331954" y="466945"/>
                </a:lnTo>
                <a:lnTo>
                  <a:pt x="335596" y="449850"/>
                </a:lnTo>
                <a:lnTo>
                  <a:pt x="340564" y="433375"/>
                </a:lnTo>
                <a:lnTo>
                  <a:pt x="346416" y="417311"/>
                </a:lnTo>
                <a:lnTo>
                  <a:pt x="352857" y="401521"/>
                </a:lnTo>
                <a:lnTo>
                  <a:pt x="359691" y="388455"/>
                </a:lnTo>
                <a:lnTo>
                  <a:pt x="366787" y="377204"/>
                </a:lnTo>
                <a:lnTo>
                  <a:pt x="380175" y="359200"/>
                </a:lnTo>
                <a:lnTo>
                  <a:pt x="396122" y="340654"/>
                </a:lnTo>
                <a:lnTo>
                  <a:pt x="409300" y="326868"/>
                </a:lnTo>
                <a:lnTo>
                  <a:pt x="430998" y="310895"/>
                </a:lnTo>
                <a:lnTo>
                  <a:pt x="459582" y="298119"/>
                </a:lnTo>
                <a:lnTo>
                  <a:pt x="468941" y="296660"/>
                </a:lnTo>
                <a:lnTo>
                  <a:pt x="486114" y="298426"/>
                </a:lnTo>
                <a:lnTo>
                  <a:pt x="498826" y="303444"/>
                </a:lnTo>
                <a:lnTo>
                  <a:pt x="503994" y="306560"/>
                </a:lnTo>
                <a:lnTo>
                  <a:pt x="507439" y="309908"/>
                </a:lnTo>
                <a:lnTo>
                  <a:pt x="509736" y="313409"/>
                </a:lnTo>
                <a:lnTo>
                  <a:pt x="511267" y="317013"/>
                </a:lnTo>
                <a:lnTo>
                  <a:pt x="519490" y="328154"/>
                </a:lnTo>
                <a:lnTo>
                  <a:pt x="521580" y="333194"/>
                </a:lnTo>
                <a:lnTo>
                  <a:pt x="523902" y="345566"/>
                </a:lnTo>
                <a:lnTo>
                  <a:pt x="528321" y="369692"/>
                </a:lnTo>
                <a:lnTo>
                  <a:pt x="531277" y="385015"/>
                </a:lnTo>
                <a:lnTo>
                  <a:pt x="537948" y="425748"/>
                </a:lnTo>
                <a:lnTo>
                  <a:pt x="541505" y="449056"/>
                </a:lnTo>
                <a:lnTo>
                  <a:pt x="545147" y="469675"/>
                </a:lnTo>
                <a:lnTo>
                  <a:pt x="548844" y="488501"/>
                </a:lnTo>
                <a:lnTo>
                  <a:pt x="552580" y="506131"/>
                </a:lnTo>
                <a:lnTo>
                  <a:pt x="556340" y="520425"/>
                </a:lnTo>
                <a:lnTo>
                  <a:pt x="560116" y="532494"/>
                </a:lnTo>
                <a:lnTo>
                  <a:pt x="563904" y="543080"/>
                </a:lnTo>
                <a:lnTo>
                  <a:pt x="571499" y="561616"/>
                </a:lnTo>
                <a:lnTo>
                  <a:pt x="577838" y="577051"/>
                </a:lnTo>
                <a:lnTo>
                  <a:pt x="582677" y="592880"/>
                </a:lnTo>
                <a:lnTo>
                  <a:pt x="592553" y="607471"/>
                </a:lnTo>
                <a:lnTo>
                  <a:pt x="600319" y="608861"/>
                </a:lnTo>
                <a:lnTo>
                  <a:pt x="605946" y="609231"/>
                </a:lnTo>
                <a:lnTo>
                  <a:pt x="610967" y="608208"/>
                </a:lnTo>
                <a:lnTo>
                  <a:pt x="619933" y="603685"/>
                </a:lnTo>
                <a:lnTo>
                  <a:pt x="632121" y="593998"/>
                </a:lnTo>
                <a:lnTo>
                  <a:pt x="643775" y="577017"/>
                </a:lnTo>
                <a:lnTo>
                  <a:pt x="651448" y="563152"/>
                </a:lnTo>
                <a:lnTo>
                  <a:pt x="662907" y="541067"/>
                </a:lnTo>
                <a:lnTo>
                  <a:pt x="684225" y="498712"/>
                </a:lnTo>
                <a:lnTo>
                  <a:pt x="689823" y="486269"/>
                </a:lnTo>
                <a:lnTo>
                  <a:pt x="694825" y="474164"/>
                </a:lnTo>
                <a:lnTo>
                  <a:pt x="699430" y="462283"/>
                </a:lnTo>
                <a:lnTo>
                  <a:pt x="702500" y="451823"/>
                </a:lnTo>
                <a:lnTo>
                  <a:pt x="708090" y="423695"/>
                </a:lnTo>
                <a:lnTo>
                  <a:pt x="710814" y="413398"/>
                </a:lnTo>
                <a:lnTo>
                  <a:pt x="713899" y="402723"/>
                </a:lnTo>
                <a:lnTo>
                  <a:pt x="720714" y="387475"/>
                </a:lnTo>
                <a:lnTo>
                  <a:pt x="726706" y="376465"/>
                </a:lnTo>
                <a:lnTo>
                  <a:pt x="729369" y="367338"/>
                </a:lnTo>
                <a:lnTo>
                  <a:pt x="728809" y="364396"/>
                </a:lnTo>
                <a:lnTo>
                  <a:pt x="727166" y="362435"/>
                </a:lnTo>
                <a:lnTo>
                  <a:pt x="724800" y="361128"/>
                </a:lnTo>
                <a:lnTo>
                  <a:pt x="724493" y="358986"/>
                </a:lnTo>
                <a:lnTo>
                  <a:pt x="725559" y="356288"/>
                </a:lnTo>
                <a:lnTo>
                  <a:pt x="730326" y="348901"/>
                </a:lnTo>
                <a:lnTo>
                  <a:pt x="730978" y="354664"/>
                </a:lnTo>
                <a:lnTo>
                  <a:pt x="731152" y="359757"/>
                </a:lnTo>
                <a:lnTo>
                  <a:pt x="729998" y="364422"/>
                </a:lnTo>
                <a:lnTo>
                  <a:pt x="722306" y="378325"/>
                </a:lnTo>
                <a:lnTo>
                  <a:pt x="715560" y="391025"/>
                </a:lnTo>
                <a:lnTo>
                  <a:pt x="711715" y="405136"/>
                </a:lnTo>
                <a:lnTo>
                  <a:pt x="708737" y="419874"/>
                </a:lnTo>
                <a:lnTo>
                  <a:pt x="703179" y="434891"/>
                </a:lnTo>
                <a:lnTo>
                  <a:pt x="699863" y="450032"/>
                </a:lnTo>
                <a:lnTo>
                  <a:pt x="698978" y="457625"/>
                </a:lnTo>
                <a:lnTo>
                  <a:pt x="699659" y="467768"/>
                </a:lnTo>
                <a:lnTo>
                  <a:pt x="701383" y="479610"/>
                </a:lnTo>
                <a:lnTo>
                  <a:pt x="703802" y="492584"/>
                </a:lnTo>
                <a:lnTo>
                  <a:pt x="705414" y="503773"/>
                </a:lnTo>
                <a:lnTo>
                  <a:pt x="706489" y="513773"/>
                </a:lnTo>
                <a:lnTo>
                  <a:pt x="708954" y="531657"/>
                </a:lnTo>
                <a:lnTo>
                  <a:pt x="714283" y="548072"/>
                </a:lnTo>
                <a:lnTo>
                  <a:pt x="720884" y="560448"/>
                </a:lnTo>
                <a:lnTo>
                  <a:pt x="724423" y="565526"/>
                </a:lnTo>
                <a:lnTo>
                  <a:pt x="735128" y="574555"/>
                </a:lnTo>
                <a:lnTo>
                  <a:pt x="747082" y="581531"/>
                </a:lnTo>
                <a:lnTo>
                  <a:pt x="760952" y="586729"/>
                </a:lnTo>
                <a:lnTo>
                  <a:pt x="769143" y="592445"/>
                </a:lnTo>
                <a:lnTo>
                  <a:pt x="774375" y="594478"/>
                </a:lnTo>
                <a:lnTo>
                  <a:pt x="793875" y="597338"/>
                </a:lnTo>
                <a:lnTo>
                  <a:pt x="808328" y="598007"/>
                </a:lnTo>
                <a:lnTo>
                  <a:pt x="823219" y="594918"/>
                </a:lnTo>
                <a:lnTo>
                  <a:pt x="845882" y="586038"/>
                </a:lnTo>
                <a:lnTo>
                  <a:pt x="859806" y="579015"/>
                </a:lnTo>
                <a:lnTo>
                  <a:pt x="876055" y="566651"/>
                </a:lnTo>
                <a:lnTo>
                  <a:pt x="895122" y="548735"/>
                </a:lnTo>
                <a:lnTo>
                  <a:pt x="909379" y="533549"/>
                </a:lnTo>
                <a:lnTo>
                  <a:pt x="917661" y="520550"/>
                </a:lnTo>
                <a:lnTo>
                  <a:pt x="925574" y="506306"/>
                </a:lnTo>
                <a:lnTo>
                  <a:pt x="929463" y="498951"/>
                </a:lnTo>
                <a:lnTo>
                  <a:pt x="932055" y="488969"/>
                </a:lnTo>
                <a:lnTo>
                  <a:pt x="933783" y="477233"/>
                </a:lnTo>
                <a:lnTo>
                  <a:pt x="934935" y="464329"/>
                </a:lnTo>
                <a:lnTo>
                  <a:pt x="934434" y="451917"/>
                </a:lnTo>
                <a:lnTo>
                  <a:pt x="932829" y="439832"/>
                </a:lnTo>
                <a:lnTo>
                  <a:pt x="930489" y="427966"/>
                </a:lnTo>
                <a:lnTo>
                  <a:pt x="926389" y="416244"/>
                </a:lnTo>
                <a:lnTo>
                  <a:pt x="921116" y="404621"/>
                </a:lnTo>
                <a:lnTo>
                  <a:pt x="915061" y="393061"/>
                </a:lnTo>
                <a:lnTo>
                  <a:pt x="901559" y="376831"/>
                </a:lnTo>
                <a:lnTo>
                  <a:pt x="894403" y="370724"/>
                </a:lnTo>
                <a:lnTo>
                  <a:pt x="866127" y="356063"/>
                </a:lnTo>
                <a:lnTo>
                  <a:pt x="845755" y="349743"/>
                </a:lnTo>
                <a:lnTo>
                  <a:pt x="819638" y="347608"/>
                </a:lnTo>
                <a:lnTo>
                  <a:pt x="802906" y="347152"/>
                </a:lnTo>
                <a:lnTo>
                  <a:pt x="777220" y="358512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SMARTPenAnnotation434"/>
          <p:cNvSpPr/>
          <p:nvPr/>
        </p:nvSpPr>
        <p:spPr bwMode="auto">
          <a:xfrm>
            <a:off x="2663189" y="4103370"/>
            <a:ext cx="285751" cy="226119"/>
          </a:xfrm>
          <a:custGeom>
            <a:avLst/>
            <a:gdLst/>
            <a:ahLst/>
            <a:cxnLst/>
            <a:rect l="0" t="0" r="0" b="0"/>
            <a:pathLst>
              <a:path w="285751" h="226119">
                <a:moveTo>
                  <a:pt x="0" y="0"/>
                </a:moveTo>
                <a:lnTo>
                  <a:pt x="12136" y="6067"/>
                </a:lnTo>
                <a:lnTo>
                  <a:pt x="16981" y="7855"/>
                </a:lnTo>
                <a:lnTo>
                  <a:pt x="25751" y="9840"/>
                </a:lnTo>
                <a:lnTo>
                  <a:pt x="29867" y="14180"/>
                </a:lnTo>
                <a:lnTo>
                  <a:pt x="33882" y="20883"/>
                </a:lnTo>
                <a:lnTo>
                  <a:pt x="37828" y="29162"/>
                </a:lnTo>
                <a:lnTo>
                  <a:pt x="41729" y="35951"/>
                </a:lnTo>
                <a:lnTo>
                  <a:pt x="45599" y="41747"/>
                </a:lnTo>
                <a:lnTo>
                  <a:pt x="49450" y="46881"/>
                </a:lnTo>
                <a:lnTo>
                  <a:pt x="53287" y="54114"/>
                </a:lnTo>
                <a:lnTo>
                  <a:pt x="57115" y="62746"/>
                </a:lnTo>
                <a:lnTo>
                  <a:pt x="60937" y="72310"/>
                </a:lnTo>
                <a:lnTo>
                  <a:pt x="63485" y="81227"/>
                </a:lnTo>
                <a:lnTo>
                  <a:pt x="65183" y="89711"/>
                </a:lnTo>
                <a:lnTo>
                  <a:pt x="66316" y="97907"/>
                </a:lnTo>
                <a:lnTo>
                  <a:pt x="68341" y="108451"/>
                </a:lnTo>
                <a:lnTo>
                  <a:pt x="73977" y="133714"/>
                </a:lnTo>
                <a:lnTo>
                  <a:pt x="77258" y="145023"/>
                </a:lnTo>
                <a:lnTo>
                  <a:pt x="80716" y="155101"/>
                </a:lnTo>
                <a:lnTo>
                  <a:pt x="84291" y="164361"/>
                </a:lnTo>
                <a:lnTo>
                  <a:pt x="86674" y="173074"/>
                </a:lnTo>
                <a:lnTo>
                  <a:pt x="88263" y="181422"/>
                </a:lnTo>
                <a:lnTo>
                  <a:pt x="89322" y="189528"/>
                </a:lnTo>
                <a:lnTo>
                  <a:pt x="90028" y="196202"/>
                </a:lnTo>
                <a:lnTo>
                  <a:pt x="90499" y="201921"/>
                </a:lnTo>
                <a:lnTo>
                  <a:pt x="90813" y="207004"/>
                </a:lnTo>
                <a:lnTo>
                  <a:pt x="92292" y="211662"/>
                </a:lnTo>
                <a:lnTo>
                  <a:pt x="94548" y="216038"/>
                </a:lnTo>
                <a:lnTo>
                  <a:pt x="101227" y="226118"/>
                </a:lnTo>
                <a:lnTo>
                  <a:pt x="101774" y="225675"/>
                </a:lnTo>
                <a:lnTo>
                  <a:pt x="102384" y="221797"/>
                </a:lnTo>
                <a:lnTo>
                  <a:pt x="102546" y="217714"/>
                </a:lnTo>
                <a:lnTo>
                  <a:pt x="102726" y="206405"/>
                </a:lnTo>
                <a:lnTo>
                  <a:pt x="104044" y="198563"/>
                </a:lnTo>
                <a:lnTo>
                  <a:pt x="106193" y="189525"/>
                </a:lnTo>
                <a:lnTo>
                  <a:pt x="108896" y="179690"/>
                </a:lnTo>
                <a:lnTo>
                  <a:pt x="110697" y="170593"/>
                </a:lnTo>
                <a:lnTo>
                  <a:pt x="111898" y="161989"/>
                </a:lnTo>
                <a:lnTo>
                  <a:pt x="112699" y="153712"/>
                </a:lnTo>
                <a:lnTo>
                  <a:pt x="115773" y="144385"/>
                </a:lnTo>
                <a:lnTo>
                  <a:pt x="120362" y="134356"/>
                </a:lnTo>
                <a:lnTo>
                  <a:pt x="125962" y="123861"/>
                </a:lnTo>
                <a:lnTo>
                  <a:pt x="130965" y="115594"/>
                </a:lnTo>
                <a:lnTo>
                  <a:pt x="135570" y="108812"/>
                </a:lnTo>
                <a:lnTo>
                  <a:pt x="139910" y="103022"/>
                </a:lnTo>
                <a:lnTo>
                  <a:pt x="144074" y="97891"/>
                </a:lnTo>
                <a:lnTo>
                  <a:pt x="148119" y="93200"/>
                </a:lnTo>
                <a:lnTo>
                  <a:pt x="152086" y="88803"/>
                </a:lnTo>
                <a:lnTo>
                  <a:pt x="159881" y="80531"/>
                </a:lnTo>
                <a:lnTo>
                  <a:pt x="163738" y="76547"/>
                </a:lnTo>
                <a:lnTo>
                  <a:pt x="168848" y="72622"/>
                </a:lnTo>
                <a:lnTo>
                  <a:pt x="174796" y="68734"/>
                </a:lnTo>
                <a:lnTo>
                  <a:pt x="181301" y="64872"/>
                </a:lnTo>
                <a:lnTo>
                  <a:pt x="186907" y="62298"/>
                </a:lnTo>
                <a:lnTo>
                  <a:pt x="191915" y="60582"/>
                </a:lnTo>
                <a:lnTo>
                  <a:pt x="196524" y="59438"/>
                </a:lnTo>
                <a:lnTo>
                  <a:pt x="202136" y="58675"/>
                </a:lnTo>
                <a:lnTo>
                  <a:pt x="208418" y="58167"/>
                </a:lnTo>
                <a:lnTo>
                  <a:pt x="220900" y="57601"/>
                </a:lnTo>
                <a:lnTo>
                  <a:pt x="230682" y="57350"/>
                </a:lnTo>
                <a:lnTo>
                  <a:pt x="253776" y="57157"/>
                </a:lnTo>
                <a:lnTo>
                  <a:pt x="256814" y="57155"/>
                </a:lnTo>
                <a:lnTo>
                  <a:pt x="260110" y="58423"/>
                </a:lnTo>
                <a:lnTo>
                  <a:pt x="267158" y="63219"/>
                </a:lnTo>
                <a:lnTo>
                  <a:pt x="274176" y="68790"/>
                </a:lnTo>
                <a:lnTo>
                  <a:pt x="285750" y="80009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SMARTPenAnnotation435"/>
          <p:cNvSpPr/>
          <p:nvPr/>
        </p:nvSpPr>
        <p:spPr bwMode="auto">
          <a:xfrm>
            <a:off x="2966431" y="3913231"/>
            <a:ext cx="428279" cy="555880"/>
          </a:xfrm>
          <a:custGeom>
            <a:avLst/>
            <a:gdLst/>
            <a:ahLst/>
            <a:cxnLst/>
            <a:rect l="0" t="0" r="0" b="0"/>
            <a:pathLst>
              <a:path w="428279" h="555880">
                <a:moveTo>
                  <a:pt x="153958" y="281578"/>
                </a:moveTo>
                <a:lnTo>
                  <a:pt x="185776" y="265670"/>
                </a:lnTo>
                <a:lnTo>
                  <a:pt x="196887" y="258421"/>
                </a:lnTo>
                <a:lnTo>
                  <a:pt x="208299" y="249488"/>
                </a:lnTo>
                <a:lnTo>
                  <a:pt x="209236" y="247484"/>
                </a:lnTo>
                <a:lnTo>
                  <a:pt x="210276" y="241872"/>
                </a:lnTo>
                <a:lnTo>
                  <a:pt x="210862" y="231572"/>
                </a:lnTo>
                <a:lnTo>
                  <a:pt x="209674" y="229191"/>
                </a:lnTo>
                <a:lnTo>
                  <a:pt x="207612" y="227604"/>
                </a:lnTo>
                <a:lnTo>
                  <a:pt x="204968" y="226545"/>
                </a:lnTo>
                <a:lnTo>
                  <a:pt x="195178" y="225055"/>
                </a:lnTo>
                <a:lnTo>
                  <a:pt x="184234" y="224614"/>
                </a:lnTo>
                <a:lnTo>
                  <a:pt x="172948" y="224483"/>
                </a:lnTo>
                <a:lnTo>
                  <a:pt x="161975" y="227839"/>
                </a:lnTo>
                <a:lnTo>
                  <a:pt x="149902" y="233565"/>
                </a:lnTo>
                <a:lnTo>
                  <a:pt x="140302" y="240342"/>
                </a:lnTo>
                <a:lnTo>
                  <a:pt x="109555" y="263434"/>
                </a:lnTo>
                <a:lnTo>
                  <a:pt x="95146" y="277102"/>
                </a:lnTo>
                <a:lnTo>
                  <a:pt x="79190" y="293834"/>
                </a:lnTo>
                <a:lnTo>
                  <a:pt x="62203" y="312609"/>
                </a:lnTo>
                <a:lnTo>
                  <a:pt x="48338" y="330206"/>
                </a:lnTo>
                <a:lnTo>
                  <a:pt x="36555" y="347017"/>
                </a:lnTo>
                <a:lnTo>
                  <a:pt x="26159" y="363304"/>
                </a:lnTo>
                <a:lnTo>
                  <a:pt x="19229" y="376702"/>
                </a:lnTo>
                <a:lnTo>
                  <a:pt x="14609" y="388174"/>
                </a:lnTo>
                <a:lnTo>
                  <a:pt x="11529" y="398362"/>
                </a:lnTo>
                <a:lnTo>
                  <a:pt x="8206" y="407694"/>
                </a:lnTo>
                <a:lnTo>
                  <a:pt x="1126" y="424837"/>
                </a:lnTo>
                <a:lnTo>
                  <a:pt x="0" y="432964"/>
                </a:lnTo>
                <a:lnTo>
                  <a:pt x="2136" y="448768"/>
                </a:lnTo>
                <a:lnTo>
                  <a:pt x="4411" y="465877"/>
                </a:lnTo>
                <a:lnTo>
                  <a:pt x="6000" y="470484"/>
                </a:lnTo>
                <a:lnTo>
                  <a:pt x="11153" y="478990"/>
                </a:lnTo>
                <a:lnTo>
                  <a:pt x="21194" y="490919"/>
                </a:lnTo>
                <a:lnTo>
                  <a:pt x="24808" y="493528"/>
                </a:lnTo>
                <a:lnTo>
                  <a:pt x="32212" y="496428"/>
                </a:lnTo>
                <a:lnTo>
                  <a:pt x="43122" y="497717"/>
                </a:lnTo>
                <a:lnTo>
                  <a:pt x="55168" y="498290"/>
                </a:lnTo>
                <a:lnTo>
                  <a:pt x="64755" y="498545"/>
                </a:lnTo>
                <a:lnTo>
                  <a:pt x="76636" y="495272"/>
                </a:lnTo>
                <a:lnTo>
                  <a:pt x="83360" y="492621"/>
                </a:lnTo>
                <a:lnTo>
                  <a:pt x="90383" y="489583"/>
                </a:lnTo>
                <a:lnTo>
                  <a:pt x="104959" y="482821"/>
                </a:lnTo>
                <a:lnTo>
                  <a:pt x="127446" y="471875"/>
                </a:lnTo>
                <a:lnTo>
                  <a:pt x="135013" y="466863"/>
                </a:lnTo>
                <a:lnTo>
                  <a:pt x="142599" y="460981"/>
                </a:lnTo>
                <a:lnTo>
                  <a:pt x="150195" y="454520"/>
                </a:lnTo>
                <a:lnTo>
                  <a:pt x="162023" y="440568"/>
                </a:lnTo>
                <a:lnTo>
                  <a:pt x="171513" y="424630"/>
                </a:lnTo>
                <a:lnTo>
                  <a:pt x="175821" y="415047"/>
                </a:lnTo>
                <a:lnTo>
                  <a:pt x="179963" y="404847"/>
                </a:lnTo>
                <a:lnTo>
                  <a:pt x="185265" y="395507"/>
                </a:lnTo>
                <a:lnTo>
                  <a:pt x="197930" y="378357"/>
                </a:lnTo>
                <a:lnTo>
                  <a:pt x="204862" y="365147"/>
                </a:lnTo>
                <a:lnTo>
                  <a:pt x="212024" y="348721"/>
                </a:lnTo>
                <a:lnTo>
                  <a:pt x="219339" y="330150"/>
                </a:lnTo>
                <a:lnTo>
                  <a:pt x="224216" y="312690"/>
                </a:lnTo>
                <a:lnTo>
                  <a:pt x="227467" y="295969"/>
                </a:lnTo>
                <a:lnTo>
                  <a:pt x="232349" y="261304"/>
                </a:lnTo>
                <a:lnTo>
                  <a:pt x="238752" y="220498"/>
                </a:lnTo>
                <a:lnTo>
                  <a:pt x="239697" y="204028"/>
                </a:lnTo>
                <a:lnTo>
                  <a:pt x="239058" y="190508"/>
                </a:lnTo>
                <a:lnTo>
                  <a:pt x="237362" y="178955"/>
                </a:lnTo>
                <a:lnTo>
                  <a:pt x="228906" y="108085"/>
                </a:lnTo>
                <a:lnTo>
                  <a:pt x="226784" y="87176"/>
                </a:lnTo>
                <a:lnTo>
                  <a:pt x="225368" y="70697"/>
                </a:lnTo>
                <a:lnTo>
                  <a:pt x="224425" y="57170"/>
                </a:lnTo>
                <a:lnTo>
                  <a:pt x="222526" y="46883"/>
                </a:lnTo>
                <a:lnTo>
                  <a:pt x="217030" y="32066"/>
                </a:lnTo>
                <a:lnTo>
                  <a:pt x="213740" y="17861"/>
                </a:lnTo>
                <a:lnTo>
                  <a:pt x="211628" y="180"/>
                </a:lnTo>
                <a:lnTo>
                  <a:pt x="211455" y="0"/>
                </a:lnTo>
                <a:lnTo>
                  <a:pt x="211139" y="15579"/>
                </a:lnTo>
                <a:lnTo>
                  <a:pt x="211110" y="146092"/>
                </a:lnTo>
                <a:lnTo>
                  <a:pt x="209840" y="164584"/>
                </a:lnTo>
                <a:lnTo>
                  <a:pt x="207723" y="184532"/>
                </a:lnTo>
                <a:lnTo>
                  <a:pt x="205041" y="205451"/>
                </a:lnTo>
                <a:lnTo>
                  <a:pt x="203254" y="224477"/>
                </a:lnTo>
                <a:lnTo>
                  <a:pt x="202062" y="242241"/>
                </a:lnTo>
                <a:lnTo>
                  <a:pt x="201267" y="259163"/>
                </a:lnTo>
                <a:lnTo>
                  <a:pt x="202008" y="274255"/>
                </a:lnTo>
                <a:lnTo>
                  <a:pt x="203772" y="288126"/>
                </a:lnTo>
                <a:lnTo>
                  <a:pt x="206217" y="301184"/>
                </a:lnTo>
                <a:lnTo>
                  <a:pt x="207847" y="317509"/>
                </a:lnTo>
                <a:lnTo>
                  <a:pt x="208935" y="336012"/>
                </a:lnTo>
                <a:lnTo>
                  <a:pt x="209659" y="355968"/>
                </a:lnTo>
                <a:lnTo>
                  <a:pt x="211412" y="373081"/>
                </a:lnTo>
                <a:lnTo>
                  <a:pt x="213851" y="388301"/>
                </a:lnTo>
                <a:lnTo>
                  <a:pt x="216747" y="402257"/>
                </a:lnTo>
                <a:lnTo>
                  <a:pt x="222488" y="417910"/>
                </a:lnTo>
                <a:lnTo>
                  <a:pt x="230125" y="434697"/>
                </a:lnTo>
                <a:lnTo>
                  <a:pt x="257621" y="489059"/>
                </a:lnTo>
                <a:lnTo>
                  <a:pt x="263707" y="498639"/>
                </a:lnTo>
                <a:lnTo>
                  <a:pt x="270304" y="507566"/>
                </a:lnTo>
                <a:lnTo>
                  <a:pt x="283138" y="522987"/>
                </a:lnTo>
                <a:lnTo>
                  <a:pt x="293075" y="534075"/>
                </a:lnTo>
                <a:lnTo>
                  <a:pt x="305809" y="547457"/>
                </a:lnTo>
                <a:lnTo>
                  <a:pt x="311073" y="550270"/>
                </a:lnTo>
                <a:lnTo>
                  <a:pt x="323693" y="553397"/>
                </a:lnTo>
                <a:lnTo>
                  <a:pt x="334383" y="554787"/>
                </a:lnTo>
                <a:lnTo>
                  <a:pt x="344637" y="555404"/>
                </a:lnTo>
                <a:lnTo>
                  <a:pt x="363420" y="555752"/>
                </a:lnTo>
                <a:lnTo>
                  <a:pt x="385855" y="555879"/>
                </a:lnTo>
                <a:lnTo>
                  <a:pt x="389836" y="554616"/>
                </a:lnTo>
                <a:lnTo>
                  <a:pt x="397646" y="549825"/>
                </a:lnTo>
                <a:lnTo>
                  <a:pt x="409184" y="539988"/>
                </a:lnTo>
                <a:lnTo>
                  <a:pt x="411738" y="536401"/>
                </a:lnTo>
                <a:lnTo>
                  <a:pt x="414577" y="529030"/>
                </a:lnTo>
                <a:lnTo>
                  <a:pt x="416604" y="526556"/>
                </a:lnTo>
                <a:lnTo>
                  <a:pt x="419226" y="524907"/>
                </a:lnTo>
                <a:lnTo>
                  <a:pt x="428278" y="510178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SMARTPenAnnotation436"/>
          <p:cNvSpPr/>
          <p:nvPr/>
        </p:nvSpPr>
        <p:spPr bwMode="auto">
          <a:xfrm>
            <a:off x="3589020" y="3954779"/>
            <a:ext cx="354331" cy="534852"/>
          </a:xfrm>
          <a:custGeom>
            <a:avLst/>
            <a:gdLst/>
            <a:ahLst/>
            <a:cxnLst/>
            <a:rect l="0" t="0" r="0" b="0"/>
            <a:pathLst>
              <a:path w="354331" h="534852">
                <a:moveTo>
                  <a:pt x="0" y="0"/>
                </a:moveTo>
                <a:lnTo>
                  <a:pt x="6067" y="12136"/>
                </a:lnTo>
                <a:lnTo>
                  <a:pt x="9046" y="24868"/>
                </a:lnTo>
                <a:lnTo>
                  <a:pt x="11641" y="38993"/>
                </a:lnTo>
                <a:lnTo>
                  <a:pt x="17026" y="53737"/>
                </a:lnTo>
                <a:lnTo>
                  <a:pt x="20267" y="68757"/>
                </a:lnTo>
                <a:lnTo>
                  <a:pt x="22977" y="83899"/>
                </a:lnTo>
                <a:lnTo>
                  <a:pt x="28415" y="99095"/>
                </a:lnTo>
                <a:lnTo>
                  <a:pt x="35065" y="117703"/>
                </a:lnTo>
                <a:lnTo>
                  <a:pt x="38617" y="127999"/>
                </a:lnTo>
                <a:lnTo>
                  <a:pt x="44795" y="142483"/>
                </a:lnTo>
                <a:lnTo>
                  <a:pt x="61818" y="178896"/>
                </a:lnTo>
                <a:lnTo>
                  <a:pt x="70422" y="195464"/>
                </a:lnTo>
                <a:lnTo>
                  <a:pt x="78698" y="210320"/>
                </a:lnTo>
                <a:lnTo>
                  <a:pt x="86755" y="224033"/>
                </a:lnTo>
                <a:lnTo>
                  <a:pt x="93397" y="236986"/>
                </a:lnTo>
                <a:lnTo>
                  <a:pt x="99094" y="249431"/>
                </a:lnTo>
                <a:lnTo>
                  <a:pt x="104163" y="261537"/>
                </a:lnTo>
                <a:lnTo>
                  <a:pt x="110082" y="272148"/>
                </a:lnTo>
                <a:lnTo>
                  <a:pt x="116568" y="281762"/>
                </a:lnTo>
                <a:lnTo>
                  <a:pt x="123432" y="290712"/>
                </a:lnTo>
                <a:lnTo>
                  <a:pt x="130548" y="300488"/>
                </a:lnTo>
                <a:lnTo>
                  <a:pt x="145228" y="321511"/>
                </a:lnTo>
                <a:lnTo>
                  <a:pt x="153968" y="334991"/>
                </a:lnTo>
                <a:lnTo>
                  <a:pt x="173840" y="366902"/>
                </a:lnTo>
                <a:lnTo>
                  <a:pt x="183203" y="380491"/>
                </a:lnTo>
                <a:lnTo>
                  <a:pt x="191986" y="392091"/>
                </a:lnTo>
                <a:lnTo>
                  <a:pt x="200380" y="402364"/>
                </a:lnTo>
                <a:lnTo>
                  <a:pt x="208516" y="411753"/>
                </a:lnTo>
                <a:lnTo>
                  <a:pt x="216481" y="420552"/>
                </a:lnTo>
                <a:lnTo>
                  <a:pt x="232103" y="437102"/>
                </a:lnTo>
                <a:lnTo>
                  <a:pt x="284688" y="490364"/>
                </a:lnTo>
                <a:lnTo>
                  <a:pt x="297131" y="502843"/>
                </a:lnTo>
                <a:lnTo>
                  <a:pt x="303497" y="507949"/>
                </a:lnTo>
                <a:lnTo>
                  <a:pt x="310281" y="512623"/>
                </a:lnTo>
                <a:lnTo>
                  <a:pt x="317344" y="517009"/>
                </a:lnTo>
                <a:lnTo>
                  <a:pt x="323322" y="521202"/>
                </a:lnTo>
                <a:lnTo>
                  <a:pt x="333352" y="529249"/>
                </a:lnTo>
                <a:lnTo>
                  <a:pt x="342043" y="533672"/>
                </a:lnTo>
                <a:lnTo>
                  <a:pt x="346138" y="534851"/>
                </a:lnTo>
                <a:lnTo>
                  <a:pt x="348869" y="534368"/>
                </a:lnTo>
                <a:lnTo>
                  <a:pt x="350689" y="532776"/>
                </a:lnTo>
                <a:lnTo>
                  <a:pt x="354330" y="525780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SMARTPenAnnotation437"/>
          <p:cNvSpPr/>
          <p:nvPr/>
        </p:nvSpPr>
        <p:spPr bwMode="auto">
          <a:xfrm>
            <a:off x="3486150" y="3989070"/>
            <a:ext cx="468630" cy="468631"/>
          </a:xfrm>
          <a:custGeom>
            <a:avLst/>
            <a:gdLst/>
            <a:ahLst/>
            <a:cxnLst/>
            <a:rect l="0" t="0" r="0" b="0"/>
            <a:pathLst>
              <a:path w="468630" h="468631">
                <a:moveTo>
                  <a:pt x="468629" y="0"/>
                </a:moveTo>
                <a:lnTo>
                  <a:pt x="450426" y="6067"/>
                </a:lnTo>
                <a:lnTo>
                  <a:pt x="443794" y="10395"/>
                </a:lnTo>
                <a:lnTo>
                  <a:pt x="433038" y="21976"/>
                </a:lnTo>
                <a:lnTo>
                  <a:pt x="401639" y="60980"/>
                </a:lnTo>
                <a:lnTo>
                  <a:pt x="389680" y="73673"/>
                </a:lnTo>
                <a:lnTo>
                  <a:pt x="377896" y="84675"/>
                </a:lnTo>
                <a:lnTo>
                  <a:pt x="366231" y="94550"/>
                </a:lnTo>
                <a:lnTo>
                  <a:pt x="355913" y="104943"/>
                </a:lnTo>
                <a:lnTo>
                  <a:pt x="346495" y="115682"/>
                </a:lnTo>
                <a:lnTo>
                  <a:pt x="337677" y="126651"/>
                </a:lnTo>
                <a:lnTo>
                  <a:pt x="329258" y="136504"/>
                </a:lnTo>
                <a:lnTo>
                  <a:pt x="321105" y="145613"/>
                </a:lnTo>
                <a:lnTo>
                  <a:pt x="313130" y="154225"/>
                </a:lnTo>
                <a:lnTo>
                  <a:pt x="258514" y="209863"/>
                </a:lnTo>
                <a:lnTo>
                  <a:pt x="237238" y="231278"/>
                </a:lnTo>
                <a:lnTo>
                  <a:pt x="224199" y="243086"/>
                </a:lnTo>
                <a:lnTo>
                  <a:pt x="179318" y="281434"/>
                </a:lnTo>
                <a:lnTo>
                  <a:pt x="157590" y="301188"/>
                </a:lnTo>
                <a:lnTo>
                  <a:pt x="139466" y="318434"/>
                </a:lnTo>
                <a:lnTo>
                  <a:pt x="131078" y="326589"/>
                </a:lnTo>
                <a:lnTo>
                  <a:pt x="121675" y="337106"/>
                </a:lnTo>
                <a:lnTo>
                  <a:pt x="111597" y="349197"/>
                </a:lnTo>
                <a:lnTo>
                  <a:pt x="101067" y="362338"/>
                </a:lnTo>
                <a:lnTo>
                  <a:pt x="91508" y="372368"/>
                </a:lnTo>
                <a:lnTo>
                  <a:pt x="82595" y="380326"/>
                </a:lnTo>
                <a:lnTo>
                  <a:pt x="74114" y="386900"/>
                </a:lnTo>
                <a:lnTo>
                  <a:pt x="64649" y="396363"/>
                </a:lnTo>
                <a:lnTo>
                  <a:pt x="54529" y="407752"/>
                </a:lnTo>
                <a:lnTo>
                  <a:pt x="43973" y="420424"/>
                </a:lnTo>
                <a:lnTo>
                  <a:pt x="34395" y="431413"/>
                </a:lnTo>
                <a:lnTo>
                  <a:pt x="25470" y="441278"/>
                </a:lnTo>
                <a:lnTo>
                  <a:pt x="0" y="468630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SMARTPenAnnotation438"/>
          <p:cNvSpPr/>
          <p:nvPr/>
        </p:nvSpPr>
        <p:spPr bwMode="auto">
          <a:xfrm>
            <a:off x="4075892" y="3977639"/>
            <a:ext cx="266428" cy="674371"/>
          </a:xfrm>
          <a:custGeom>
            <a:avLst/>
            <a:gdLst/>
            <a:ahLst/>
            <a:cxnLst/>
            <a:rect l="0" t="0" r="0" b="0"/>
            <a:pathLst>
              <a:path w="266428" h="674371">
                <a:moveTo>
                  <a:pt x="27478" y="0"/>
                </a:moveTo>
                <a:lnTo>
                  <a:pt x="21410" y="18204"/>
                </a:lnTo>
                <a:lnTo>
                  <a:pt x="17636" y="35592"/>
                </a:lnTo>
                <a:lnTo>
                  <a:pt x="16362" y="54115"/>
                </a:lnTo>
                <a:lnTo>
                  <a:pt x="16110" y="80916"/>
                </a:lnTo>
                <a:lnTo>
                  <a:pt x="16048" y="191211"/>
                </a:lnTo>
                <a:lnTo>
                  <a:pt x="17318" y="203674"/>
                </a:lnTo>
                <a:lnTo>
                  <a:pt x="19435" y="215793"/>
                </a:lnTo>
                <a:lnTo>
                  <a:pt x="22116" y="227682"/>
                </a:lnTo>
                <a:lnTo>
                  <a:pt x="25173" y="239418"/>
                </a:lnTo>
                <a:lnTo>
                  <a:pt x="28481" y="251052"/>
                </a:lnTo>
                <a:lnTo>
                  <a:pt x="35543" y="271599"/>
                </a:lnTo>
                <a:lnTo>
                  <a:pt x="42916" y="284964"/>
                </a:lnTo>
                <a:lnTo>
                  <a:pt x="46660" y="289036"/>
                </a:lnTo>
                <a:lnTo>
                  <a:pt x="50426" y="291751"/>
                </a:lnTo>
                <a:lnTo>
                  <a:pt x="65180" y="298958"/>
                </a:lnTo>
                <a:lnTo>
                  <a:pt x="71663" y="302176"/>
                </a:lnTo>
                <a:lnTo>
                  <a:pt x="78524" y="304321"/>
                </a:lnTo>
                <a:lnTo>
                  <a:pt x="85639" y="305751"/>
                </a:lnTo>
                <a:lnTo>
                  <a:pt x="92922" y="306704"/>
                </a:lnTo>
                <a:lnTo>
                  <a:pt x="101587" y="307339"/>
                </a:lnTo>
                <a:lnTo>
                  <a:pt x="111174" y="307763"/>
                </a:lnTo>
                <a:lnTo>
                  <a:pt x="121375" y="308046"/>
                </a:lnTo>
                <a:lnTo>
                  <a:pt x="131986" y="306964"/>
                </a:lnTo>
                <a:lnTo>
                  <a:pt x="142870" y="304973"/>
                </a:lnTo>
                <a:lnTo>
                  <a:pt x="153936" y="302375"/>
                </a:lnTo>
                <a:lnTo>
                  <a:pt x="162583" y="299374"/>
                </a:lnTo>
                <a:lnTo>
                  <a:pt x="169618" y="296103"/>
                </a:lnTo>
                <a:lnTo>
                  <a:pt x="175578" y="292652"/>
                </a:lnTo>
                <a:lnTo>
                  <a:pt x="188974" y="285431"/>
                </a:lnTo>
                <a:lnTo>
                  <a:pt x="196101" y="281728"/>
                </a:lnTo>
                <a:lnTo>
                  <a:pt x="202124" y="276719"/>
                </a:lnTo>
                <a:lnTo>
                  <a:pt x="207408" y="270839"/>
                </a:lnTo>
                <a:lnTo>
                  <a:pt x="212201" y="264379"/>
                </a:lnTo>
                <a:lnTo>
                  <a:pt x="216667" y="258803"/>
                </a:lnTo>
                <a:lnTo>
                  <a:pt x="220914" y="253816"/>
                </a:lnTo>
                <a:lnTo>
                  <a:pt x="225015" y="249221"/>
                </a:lnTo>
                <a:lnTo>
                  <a:pt x="232959" y="233955"/>
                </a:lnTo>
                <a:lnTo>
                  <a:pt x="240723" y="213200"/>
                </a:lnTo>
                <a:lnTo>
                  <a:pt x="244571" y="200554"/>
                </a:lnTo>
                <a:lnTo>
                  <a:pt x="248406" y="187043"/>
                </a:lnTo>
                <a:lnTo>
                  <a:pt x="250964" y="175495"/>
                </a:lnTo>
                <a:lnTo>
                  <a:pt x="253804" y="155892"/>
                </a:lnTo>
                <a:lnTo>
                  <a:pt x="253292" y="148378"/>
                </a:lnTo>
                <a:lnTo>
                  <a:pt x="251681" y="142099"/>
                </a:lnTo>
                <a:lnTo>
                  <a:pt x="249336" y="136643"/>
                </a:lnTo>
                <a:lnTo>
                  <a:pt x="246731" y="123807"/>
                </a:lnTo>
                <a:lnTo>
                  <a:pt x="245265" y="105687"/>
                </a:lnTo>
                <a:lnTo>
                  <a:pt x="244770" y="88187"/>
                </a:lnTo>
                <a:lnTo>
                  <a:pt x="244684" y="76365"/>
                </a:lnTo>
                <a:lnTo>
                  <a:pt x="243402" y="72500"/>
                </a:lnTo>
                <a:lnTo>
                  <a:pt x="238590" y="64820"/>
                </a:lnTo>
                <a:lnTo>
                  <a:pt x="236800" y="63533"/>
                </a:lnTo>
                <a:lnTo>
                  <a:pt x="235606" y="63946"/>
                </a:lnTo>
                <a:lnTo>
                  <a:pt x="234809" y="65490"/>
                </a:lnTo>
                <a:lnTo>
                  <a:pt x="233925" y="70594"/>
                </a:lnTo>
                <a:lnTo>
                  <a:pt x="233427" y="87381"/>
                </a:lnTo>
                <a:lnTo>
                  <a:pt x="233221" y="224020"/>
                </a:lnTo>
                <a:lnTo>
                  <a:pt x="234490" y="240787"/>
                </a:lnTo>
                <a:lnTo>
                  <a:pt x="236606" y="255775"/>
                </a:lnTo>
                <a:lnTo>
                  <a:pt x="239287" y="269576"/>
                </a:lnTo>
                <a:lnTo>
                  <a:pt x="255195" y="361815"/>
                </a:lnTo>
                <a:lnTo>
                  <a:pt x="259299" y="389800"/>
                </a:lnTo>
                <a:lnTo>
                  <a:pt x="262035" y="412267"/>
                </a:lnTo>
                <a:lnTo>
                  <a:pt x="263859" y="431055"/>
                </a:lnTo>
                <a:lnTo>
                  <a:pt x="265075" y="451200"/>
                </a:lnTo>
                <a:lnTo>
                  <a:pt x="266427" y="493903"/>
                </a:lnTo>
                <a:lnTo>
                  <a:pt x="265517" y="512149"/>
                </a:lnTo>
                <a:lnTo>
                  <a:pt x="263641" y="528123"/>
                </a:lnTo>
                <a:lnTo>
                  <a:pt x="261120" y="542582"/>
                </a:lnTo>
                <a:lnTo>
                  <a:pt x="258169" y="554761"/>
                </a:lnTo>
                <a:lnTo>
                  <a:pt x="251504" y="575067"/>
                </a:lnTo>
                <a:lnTo>
                  <a:pt x="244308" y="592559"/>
                </a:lnTo>
                <a:lnTo>
                  <a:pt x="236876" y="607530"/>
                </a:lnTo>
                <a:lnTo>
                  <a:pt x="229340" y="618417"/>
                </a:lnTo>
                <a:lnTo>
                  <a:pt x="224283" y="623098"/>
                </a:lnTo>
                <a:lnTo>
                  <a:pt x="218371" y="627489"/>
                </a:lnTo>
                <a:lnTo>
                  <a:pt x="211890" y="631686"/>
                </a:lnTo>
                <a:lnTo>
                  <a:pt x="205029" y="635754"/>
                </a:lnTo>
                <a:lnTo>
                  <a:pt x="197915" y="639736"/>
                </a:lnTo>
                <a:lnTo>
                  <a:pt x="190633" y="643661"/>
                </a:lnTo>
                <a:lnTo>
                  <a:pt x="183238" y="646277"/>
                </a:lnTo>
                <a:lnTo>
                  <a:pt x="175767" y="648022"/>
                </a:lnTo>
                <a:lnTo>
                  <a:pt x="168248" y="649185"/>
                </a:lnTo>
                <a:lnTo>
                  <a:pt x="160694" y="651230"/>
                </a:lnTo>
                <a:lnTo>
                  <a:pt x="153119" y="653863"/>
                </a:lnTo>
                <a:lnTo>
                  <a:pt x="145529" y="656889"/>
                </a:lnTo>
                <a:lnTo>
                  <a:pt x="135388" y="660176"/>
                </a:lnTo>
                <a:lnTo>
                  <a:pt x="123548" y="663638"/>
                </a:lnTo>
                <a:lnTo>
                  <a:pt x="110574" y="667215"/>
                </a:lnTo>
                <a:lnTo>
                  <a:pt x="99386" y="669600"/>
                </a:lnTo>
                <a:lnTo>
                  <a:pt x="89386" y="671190"/>
                </a:lnTo>
                <a:lnTo>
                  <a:pt x="80180" y="672250"/>
                </a:lnTo>
                <a:lnTo>
                  <a:pt x="71503" y="671687"/>
                </a:lnTo>
                <a:lnTo>
                  <a:pt x="63177" y="670042"/>
                </a:lnTo>
                <a:lnTo>
                  <a:pt x="55088" y="667675"/>
                </a:lnTo>
                <a:lnTo>
                  <a:pt x="47154" y="666096"/>
                </a:lnTo>
                <a:lnTo>
                  <a:pt x="39325" y="665045"/>
                </a:lnTo>
                <a:lnTo>
                  <a:pt x="31566" y="664343"/>
                </a:lnTo>
                <a:lnTo>
                  <a:pt x="25123" y="663876"/>
                </a:lnTo>
                <a:lnTo>
                  <a:pt x="19558" y="663564"/>
                </a:lnTo>
                <a:lnTo>
                  <a:pt x="9988" y="663218"/>
                </a:lnTo>
                <a:lnTo>
                  <a:pt x="1501" y="663064"/>
                </a:lnTo>
                <a:lnTo>
                  <a:pt x="0" y="664292"/>
                </a:lnTo>
                <a:lnTo>
                  <a:pt x="269" y="666382"/>
                </a:lnTo>
                <a:lnTo>
                  <a:pt x="4617" y="674370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SMARTPenAnnotation439"/>
          <p:cNvSpPr/>
          <p:nvPr/>
        </p:nvSpPr>
        <p:spPr bwMode="auto">
          <a:xfrm>
            <a:off x="6549390" y="4846319"/>
            <a:ext cx="1405890" cy="1565911"/>
          </a:xfrm>
          <a:custGeom>
            <a:avLst/>
            <a:gdLst/>
            <a:ahLst/>
            <a:cxnLst/>
            <a:rect l="0" t="0" r="0" b="0"/>
            <a:pathLst>
              <a:path w="1405890" h="1565911">
                <a:moveTo>
                  <a:pt x="0" y="1565910"/>
                </a:moveTo>
                <a:lnTo>
                  <a:pt x="0" y="1559843"/>
                </a:lnTo>
                <a:lnTo>
                  <a:pt x="1270" y="1556785"/>
                </a:lnTo>
                <a:lnTo>
                  <a:pt x="9125" y="1546414"/>
                </a:lnTo>
                <a:lnTo>
                  <a:pt x="44538" y="1506618"/>
                </a:lnTo>
                <a:lnTo>
                  <a:pt x="84463" y="1459654"/>
                </a:lnTo>
                <a:lnTo>
                  <a:pt x="119178" y="1420697"/>
                </a:lnTo>
                <a:lnTo>
                  <a:pt x="152028" y="1383261"/>
                </a:lnTo>
                <a:lnTo>
                  <a:pt x="189401" y="1342035"/>
                </a:lnTo>
                <a:lnTo>
                  <a:pt x="224855" y="1297933"/>
                </a:lnTo>
                <a:lnTo>
                  <a:pt x="258393" y="1259180"/>
                </a:lnTo>
                <a:lnTo>
                  <a:pt x="286414" y="1218020"/>
                </a:lnTo>
                <a:lnTo>
                  <a:pt x="318261" y="1175106"/>
                </a:lnTo>
                <a:lnTo>
                  <a:pt x="353803" y="1134310"/>
                </a:lnTo>
                <a:lnTo>
                  <a:pt x="390821" y="1095517"/>
                </a:lnTo>
                <a:lnTo>
                  <a:pt x="430318" y="1049572"/>
                </a:lnTo>
                <a:lnTo>
                  <a:pt x="463508" y="1002908"/>
                </a:lnTo>
                <a:lnTo>
                  <a:pt x="488367" y="970670"/>
                </a:lnTo>
                <a:lnTo>
                  <a:pt x="519735" y="935176"/>
                </a:lnTo>
                <a:lnTo>
                  <a:pt x="562935" y="886266"/>
                </a:lnTo>
                <a:lnTo>
                  <a:pt x="595208" y="847644"/>
                </a:lnTo>
                <a:lnTo>
                  <a:pt x="634180" y="806529"/>
                </a:lnTo>
                <a:lnTo>
                  <a:pt x="666337" y="764822"/>
                </a:lnTo>
                <a:lnTo>
                  <a:pt x="693297" y="728687"/>
                </a:lnTo>
                <a:lnTo>
                  <a:pt x="722999" y="696395"/>
                </a:lnTo>
                <a:lnTo>
                  <a:pt x="763285" y="654649"/>
                </a:lnTo>
                <a:lnTo>
                  <a:pt x="813580" y="594774"/>
                </a:lnTo>
                <a:lnTo>
                  <a:pt x="840381" y="566604"/>
                </a:lnTo>
                <a:lnTo>
                  <a:pt x="881926" y="524451"/>
                </a:lnTo>
                <a:lnTo>
                  <a:pt x="919864" y="482856"/>
                </a:lnTo>
                <a:lnTo>
                  <a:pt x="957468" y="440663"/>
                </a:lnTo>
                <a:lnTo>
                  <a:pt x="1003814" y="392277"/>
                </a:lnTo>
                <a:lnTo>
                  <a:pt x="1196620" y="197883"/>
                </a:lnTo>
                <a:lnTo>
                  <a:pt x="1226175" y="158447"/>
                </a:lnTo>
                <a:lnTo>
                  <a:pt x="1237540" y="149584"/>
                </a:lnTo>
                <a:lnTo>
                  <a:pt x="1268379" y="127295"/>
                </a:lnTo>
                <a:lnTo>
                  <a:pt x="1293973" y="106106"/>
                </a:lnTo>
                <a:lnTo>
                  <a:pt x="1309652" y="88307"/>
                </a:lnTo>
                <a:lnTo>
                  <a:pt x="1313792" y="85541"/>
                </a:lnTo>
                <a:lnTo>
                  <a:pt x="1317821" y="83698"/>
                </a:lnTo>
                <a:lnTo>
                  <a:pt x="1320507" y="81199"/>
                </a:lnTo>
                <a:lnTo>
                  <a:pt x="1322298" y="78263"/>
                </a:lnTo>
                <a:lnTo>
                  <a:pt x="1323492" y="75035"/>
                </a:lnTo>
                <a:lnTo>
                  <a:pt x="1325558" y="72884"/>
                </a:lnTo>
                <a:lnTo>
                  <a:pt x="1328205" y="71449"/>
                </a:lnTo>
                <a:lnTo>
                  <a:pt x="1331240" y="70493"/>
                </a:lnTo>
                <a:lnTo>
                  <a:pt x="1337999" y="66044"/>
                </a:lnTo>
                <a:lnTo>
                  <a:pt x="1346618" y="58907"/>
                </a:lnTo>
                <a:lnTo>
                  <a:pt x="1347325" y="57052"/>
                </a:lnTo>
                <a:lnTo>
                  <a:pt x="1348111" y="51603"/>
                </a:lnTo>
                <a:lnTo>
                  <a:pt x="1349590" y="49643"/>
                </a:lnTo>
                <a:lnTo>
                  <a:pt x="1351847" y="48335"/>
                </a:lnTo>
                <a:lnTo>
                  <a:pt x="1358526" y="46237"/>
                </a:lnTo>
                <a:lnTo>
                  <a:pt x="1369866" y="35925"/>
                </a:lnTo>
                <a:lnTo>
                  <a:pt x="1370444" y="34110"/>
                </a:lnTo>
                <a:lnTo>
                  <a:pt x="1371086" y="28707"/>
                </a:lnTo>
                <a:lnTo>
                  <a:pt x="1372528" y="25488"/>
                </a:lnTo>
                <a:lnTo>
                  <a:pt x="1380623" y="14890"/>
                </a:lnTo>
                <a:lnTo>
                  <a:pt x="1391350" y="3318"/>
                </a:lnTo>
                <a:lnTo>
                  <a:pt x="1405889" y="0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8" name="SMARTPenAnnotation440"/>
          <p:cNvSpPr/>
          <p:nvPr/>
        </p:nvSpPr>
        <p:spPr bwMode="auto">
          <a:xfrm>
            <a:off x="7898310" y="4754879"/>
            <a:ext cx="102644" cy="125698"/>
          </a:xfrm>
          <a:custGeom>
            <a:avLst/>
            <a:gdLst/>
            <a:ahLst/>
            <a:cxnLst/>
            <a:rect l="0" t="0" r="0" b="0"/>
            <a:pathLst>
              <a:path w="102644" h="125698">
                <a:moveTo>
                  <a:pt x="56969" y="0"/>
                </a:moveTo>
                <a:lnTo>
                  <a:pt x="50902" y="0"/>
                </a:lnTo>
                <a:lnTo>
                  <a:pt x="49114" y="1271"/>
                </a:lnTo>
                <a:lnTo>
                  <a:pt x="47922" y="3387"/>
                </a:lnTo>
                <a:lnTo>
                  <a:pt x="47128" y="6068"/>
                </a:lnTo>
                <a:lnTo>
                  <a:pt x="45329" y="9126"/>
                </a:lnTo>
                <a:lnTo>
                  <a:pt x="42859" y="12434"/>
                </a:lnTo>
                <a:lnTo>
                  <a:pt x="39942" y="15910"/>
                </a:lnTo>
                <a:lnTo>
                  <a:pt x="35458" y="20767"/>
                </a:lnTo>
                <a:lnTo>
                  <a:pt x="23702" y="32937"/>
                </a:lnTo>
                <a:lnTo>
                  <a:pt x="18281" y="41008"/>
                </a:lnTo>
                <a:lnTo>
                  <a:pt x="13397" y="50199"/>
                </a:lnTo>
                <a:lnTo>
                  <a:pt x="8871" y="60136"/>
                </a:lnTo>
                <a:lnTo>
                  <a:pt x="5854" y="69301"/>
                </a:lnTo>
                <a:lnTo>
                  <a:pt x="3843" y="77951"/>
                </a:lnTo>
                <a:lnTo>
                  <a:pt x="2502" y="86257"/>
                </a:lnTo>
                <a:lnTo>
                  <a:pt x="1607" y="93065"/>
                </a:lnTo>
                <a:lnTo>
                  <a:pt x="1012" y="98873"/>
                </a:lnTo>
                <a:lnTo>
                  <a:pt x="614" y="104016"/>
                </a:lnTo>
                <a:lnTo>
                  <a:pt x="2889" y="106174"/>
                </a:lnTo>
                <a:lnTo>
                  <a:pt x="6946" y="106343"/>
                </a:lnTo>
                <a:lnTo>
                  <a:pt x="19571" y="103556"/>
                </a:lnTo>
                <a:lnTo>
                  <a:pt x="21877" y="103328"/>
                </a:lnTo>
                <a:lnTo>
                  <a:pt x="24685" y="103175"/>
                </a:lnTo>
                <a:lnTo>
                  <a:pt x="31191" y="103006"/>
                </a:lnTo>
                <a:lnTo>
                  <a:pt x="38315" y="102931"/>
                </a:lnTo>
                <a:lnTo>
                  <a:pt x="40724" y="101640"/>
                </a:lnTo>
                <a:lnTo>
                  <a:pt x="42329" y="99511"/>
                </a:lnTo>
                <a:lnTo>
                  <a:pt x="43399" y="96820"/>
                </a:lnTo>
                <a:lnTo>
                  <a:pt x="45382" y="93757"/>
                </a:lnTo>
                <a:lnTo>
                  <a:pt x="47975" y="90445"/>
                </a:lnTo>
                <a:lnTo>
                  <a:pt x="50973" y="86967"/>
                </a:lnTo>
                <a:lnTo>
                  <a:pt x="54242" y="84648"/>
                </a:lnTo>
                <a:lnTo>
                  <a:pt x="57691" y="83102"/>
                </a:lnTo>
                <a:lnTo>
                  <a:pt x="61260" y="82071"/>
                </a:lnTo>
                <a:lnTo>
                  <a:pt x="64910" y="80114"/>
                </a:lnTo>
                <a:lnTo>
                  <a:pt x="68613" y="77540"/>
                </a:lnTo>
                <a:lnTo>
                  <a:pt x="72352" y="74554"/>
                </a:lnTo>
                <a:lnTo>
                  <a:pt x="74845" y="71293"/>
                </a:lnTo>
                <a:lnTo>
                  <a:pt x="76507" y="67849"/>
                </a:lnTo>
                <a:lnTo>
                  <a:pt x="77614" y="64282"/>
                </a:lnTo>
                <a:lnTo>
                  <a:pt x="79622" y="60635"/>
                </a:lnTo>
                <a:lnTo>
                  <a:pt x="82231" y="56933"/>
                </a:lnTo>
                <a:lnTo>
                  <a:pt x="85241" y="53196"/>
                </a:lnTo>
                <a:lnTo>
                  <a:pt x="88517" y="48164"/>
                </a:lnTo>
                <a:lnTo>
                  <a:pt x="91971" y="42270"/>
                </a:lnTo>
                <a:lnTo>
                  <a:pt x="95544" y="35800"/>
                </a:lnTo>
                <a:lnTo>
                  <a:pt x="96656" y="30216"/>
                </a:lnTo>
                <a:lnTo>
                  <a:pt x="96127" y="25224"/>
                </a:lnTo>
                <a:lnTo>
                  <a:pt x="92220" y="14155"/>
                </a:lnTo>
                <a:lnTo>
                  <a:pt x="90631" y="13247"/>
                </a:lnTo>
                <a:lnTo>
                  <a:pt x="88300" y="12642"/>
                </a:lnTo>
                <a:lnTo>
                  <a:pt x="85477" y="12238"/>
                </a:lnTo>
                <a:lnTo>
                  <a:pt x="82324" y="11969"/>
                </a:lnTo>
                <a:lnTo>
                  <a:pt x="78952" y="11789"/>
                </a:lnTo>
                <a:lnTo>
                  <a:pt x="71820" y="11590"/>
                </a:lnTo>
                <a:lnTo>
                  <a:pt x="64416" y="11501"/>
                </a:lnTo>
                <a:lnTo>
                  <a:pt x="60664" y="12747"/>
                </a:lnTo>
                <a:lnTo>
                  <a:pt x="56892" y="14849"/>
                </a:lnTo>
                <a:lnTo>
                  <a:pt x="53108" y="17519"/>
                </a:lnTo>
                <a:lnTo>
                  <a:pt x="46776" y="23109"/>
                </a:lnTo>
                <a:lnTo>
                  <a:pt x="29579" y="39481"/>
                </a:lnTo>
                <a:lnTo>
                  <a:pt x="23469" y="46641"/>
                </a:lnTo>
                <a:lnTo>
                  <a:pt x="19395" y="52684"/>
                </a:lnTo>
                <a:lnTo>
                  <a:pt x="16681" y="57983"/>
                </a:lnTo>
                <a:lnTo>
                  <a:pt x="13600" y="62785"/>
                </a:lnTo>
                <a:lnTo>
                  <a:pt x="10277" y="67257"/>
                </a:lnTo>
                <a:lnTo>
                  <a:pt x="6791" y="71508"/>
                </a:lnTo>
                <a:lnTo>
                  <a:pt x="4467" y="76882"/>
                </a:lnTo>
                <a:lnTo>
                  <a:pt x="2917" y="83005"/>
                </a:lnTo>
                <a:lnTo>
                  <a:pt x="1885" y="89627"/>
                </a:lnTo>
                <a:lnTo>
                  <a:pt x="1196" y="96581"/>
                </a:lnTo>
                <a:lnTo>
                  <a:pt x="738" y="103758"/>
                </a:lnTo>
                <a:lnTo>
                  <a:pt x="0" y="121390"/>
                </a:lnTo>
                <a:lnTo>
                  <a:pt x="1210" y="122837"/>
                </a:lnTo>
                <a:lnTo>
                  <a:pt x="3286" y="123801"/>
                </a:lnTo>
                <a:lnTo>
                  <a:pt x="5941" y="124445"/>
                </a:lnTo>
                <a:lnTo>
                  <a:pt x="8980" y="124873"/>
                </a:lnTo>
                <a:lnTo>
                  <a:pt x="12277" y="125159"/>
                </a:lnTo>
                <a:lnTo>
                  <a:pt x="20625" y="125618"/>
                </a:lnTo>
                <a:lnTo>
                  <a:pt x="34206" y="125697"/>
                </a:lnTo>
                <a:lnTo>
                  <a:pt x="40524" y="123168"/>
                </a:lnTo>
                <a:lnTo>
                  <a:pt x="47276" y="118942"/>
                </a:lnTo>
                <a:lnTo>
                  <a:pt x="54317" y="113585"/>
                </a:lnTo>
                <a:lnTo>
                  <a:pt x="72301" y="100859"/>
                </a:lnTo>
                <a:lnTo>
                  <a:pt x="96687" y="84129"/>
                </a:lnTo>
                <a:lnTo>
                  <a:pt x="98687" y="81486"/>
                </a:lnTo>
                <a:lnTo>
                  <a:pt x="100021" y="78454"/>
                </a:lnTo>
                <a:lnTo>
                  <a:pt x="100911" y="75163"/>
                </a:lnTo>
                <a:lnTo>
                  <a:pt x="101504" y="71699"/>
                </a:lnTo>
                <a:lnTo>
                  <a:pt x="101899" y="68119"/>
                </a:lnTo>
                <a:lnTo>
                  <a:pt x="102162" y="64463"/>
                </a:lnTo>
                <a:lnTo>
                  <a:pt x="102338" y="60755"/>
                </a:lnTo>
                <a:lnTo>
                  <a:pt x="102533" y="53249"/>
                </a:lnTo>
                <a:lnTo>
                  <a:pt x="102643" y="41884"/>
                </a:lnTo>
                <a:lnTo>
                  <a:pt x="101388" y="39352"/>
                </a:lnTo>
                <a:lnTo>
                  <a:pt x="99282" y="37665"/>
                </a:lnTo>
                <a:lnTo>
                  <a:pt x="96608" y="36540"/>
                </a:lnTo>
                <a:lnTo>
                  <a:pt x="93555" y="35790"/>
                </a:lnTo>
                <a:lnTo>
                  <a:pt x="90250" y="35291"/>
                </a:lnTo>
                <a:lnTo>
                  <a:pt x="86777" y="34957"/>
                </a:lnTo>
                <a:lnTo>
                  <a:pt x="83191" y="36005"/>
                </a:lnTo>
                <a:lnTo>
                  <a:pt x="79530" y="37974"/>
                </a:lnTo>
                <a:lnTo>
                  <a:pt x="75820" y="40556"/>
                </a:lnTo>
                <a:lnTo>
                  <a:pt x="70807" y="43547"/>
                </a:lnTo>
                <a:lnTo>
                  <a:pt x="64924" y="46812"/>
                </a:lnTo>
                <a:lnTo>
                  <a:pt x="49369" y="55108"/>
                </a:lnTo>
                <a:lnTo>
                  <a:pt x="37081" y="63016"/>
                </a:lnTo>
                <a:lnTo>
                  <a:pt x="28471" y="68681"/>
                </a:lnTo>
                <a:lnTo>
                  <a:pt x="22730" y="73727"/>
                </a:lnTo>
                <a:lnTo>
                  <a:pt x="18903" y="78362"/>
                </a:lnTo>
                <a:lnTo>
                  <a:pt x="12761" y="88857"/>
                </a:lnTo>
                <a:lnTo>
                  <a:pt x="13528" y="90988"/>
                </a:lnTo>
                <a:lnTo>
                  <a:pt x="15308" y="93679"/>
                </a:lnTo>
                <a:lnTo>
                  <a:pt x="17765" y="96743"/>
                </a:lnTo>
                <a:lnTo>
                  <a:pt x="20673" y="98785"/>
                </a:lnTo>
                <a:lnTo>
                  <a:pt x="23882" y="100147"/>
                </a:lnTo>
                <a:lnTo>
                  <a:pt x="27291" y="101055"/>
                </a:lnTo>
                <a:lnTo>
                  <a:pt x="30834" y="101660"/>
                </a:lnTo>
                <a:lnTo>
                  <a:pt x="34466" y="102064"/>
                </a:lnTo>
                <a:lnTo>
                  <a:pt x="38157" y="102333"/>
                </a:lnTo>
                <a:lnTo>
                  <a:pt x="41888" y="101242"/>
                </a:lnTo>
                <a:lnTo>
                  <a:pt x="45646" y="99245"/>
                </a:lnTo>
                <a:lnTo>
                  <a:pt x="49420" y="96643"/>
                </a:lnTo>
                <a:lnTo>
                  <a:pt x="53206" y="94909"/>
                </a:lnTo>
                <a:lnTo>
                  <a:pt x="57001" y="93753"/>
                </a:lnTo>
                <a:lnTo>
                  <a:pt x="60800" y="92982"/>
                </a:lnTo>
                <a:lnTo>
                  <a:pt x="64603" y="91198"/>
                </a:lnTo>
                <a:lnTo>
                  <a:pt x="68409" y="88739"/>
                </a:lnTo>
                <a:lnTo>
                  <a:pt x="72215" y="85829"/>
                </a:lnTo>
                <a:lnTo>
                  <a:pt x="74753" y="82620"/>
                </a:lnTo>
                <a:lnTo>
                  <a:pt x="76446" y="79210"/>
                </a:lnTo>
                <a:lnTo>
                  <a:pt x="77573" y="75667"/>
                </a:lnTo>
                <a:lnTo>
                  <a:pt x="78325" y="72035"/>
                </a:lnTo>
                <a:lnTo>
                  <a:pt x="78827" y="68343"/>
                </a:lnTo>
                <a:lnTo>
                  <a:pt x="79161" y="64612"/>
                </a:lnTo>
                <a:lnTo>
                  <a:pt x="79384" y="60855"/>
                </a:lnTo>
                <a:lnTo>
                  <a:pt x="79631" y="53294"/>
                </a:lnTo>
                <a:lnTo>
                  <a:pt x="78427" y="50769"/>
                </a:lnTo>
                <a:lnTo>
                  <a:pt x="76355" y="49086"/>
                </a:lnTo>
                <a:lnTo>
                  <a:pt x="73703" y="47964"/>
                </a:lnTo>
                <a:lnTo>
                  <a:pt x="70665" y="47217"/>
                </a:lnTo>
                <a:lnTo>
                  <a:pt x="67370" y="46718"/>
                </a:lnTo>
                <a:lnTo>
                  <a:pt x="59024" y="45917"/>
                </a:lnTo>
                <a:lnTo>
                  <a:pt x="57069" y="47122"/>
                </a:lnTo>
                <a:lnTo>
                  <a:pt x="54496" y="49195"/>
                </a:lnTo>
                <a:lnTo>
                  <a:pt x="47308" y="55579"/>
                </a:lnTo>
                <a:lnTo>
                  <a:pt x="46719" y="57373"/>
                </a:lnTo>
                <a:lnTo>
                  <a:pt x="46325" y="59839"/>
                </a:lnTo>
                <a:lnTo>
                  <a:pt x="45540" y="80010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9" name="SMARTPenAnnotation441"/>
          <p:cNvSpPr/>
          <p:nvPr/>
        </p:nvSpPr>
        <p:spPr bwMode="auto">
          <a:xfrm>
            <a:off x="6469577" y="6332459"/>
            <a:ext cx="77708" cy="101753"/>
          </a:xfrm>
          <a:custGeom>
            <a:avLst/>
            <a:gdLst/>
            <a:ahLst/>
            <a:cxnLst/>
            <a:rect l="0" t="0" r="0" b="0"/>
            <a:pathLst>
              <a:path w="77708" h="101753">
                <a:moveTo>
                  <a:pt x="56953" y="22620"/>
                </a:moveTo>
                <a:lnTo>
                  <a:pt x="50885" y="10485"/>
                </a:lnTo>
                <a:lnTo>
                  <a:pt x="47828" y="8180"/>
                </a:lnTo>
                <a:lnTo>
                  <a:pt x="44519" y="7914"/>
                </a:lnTo>
                <a:lnTo>
                  <a:pt x="41044" y="9006"/>
                </a:lnTo>
                <a:lnTo>
                  <a:pt x="37456" y="9734"/>
                </a:lnTo>
                <a:lnTo>
                  <a:pt x="33795" y="10219"/>
                </a:lnTo>
                <a:lnTo>
                  <a:pt x="30085" y="10543"/>
                </a:lnTo>
                <a:lnTo>
                  <a:pt x="26340" y="12029"/>
                </a:lnTo>
                <a:lnTo>
                  <a:pt x="22575" y="14289"/>
                </a:lnTo>
                <a:lnTo>
                  <a:pt x="18794" y="17066"/>
                </a:lnTo>
                <a:lnTo>
                  <a:pt x="15003" y="20188"/>
                </a:lnTo>
                <a:lnTo>
                  <a:pt x="11207" y="23539"/>
                </a:lnTo>
                <a:lnTo>
                  <a:pt x="2055" y="31974"/>
                </a:lnTo>
                <a:lnTo>
                  <a:pt x="1304" y="36476"/>
                </a:lnTo>
                <a:lnTo>
                  <a:pt x="804" y="43288"/>
                </a:lnTo>
                <a:lnTo>
                  <a:pt x="247" y="59746"/>
                </a:lnTo>
                <a:lnTo>
                  <a:pt x="0" y="75527"/>
                </a:lnTo>
                <a:lnTo>
                  <a:pt x="1205" y="82021"/>
                </a:lnTo>
                <a:lnTo>
                  <a:pt x="3277" y="87621"/>
                </a:lnTo>
                <a:lnTo>
                  <a:pt x="9662" y="99666"/>
                </a:lnTo>
                <a:lnTo>
                  <a:pt x="11455" y="100654"/>
                </a:lnTo>
                <a:lnTo>
                  <a:pt x="13921" y="101313"/>
                </a:lnTo>
                <a:lnTo>
                  <a:pt x="16834" y="101752"/>
                </a:lnTo>
                <a:lnTo>
                  <a:pt x="20047" y="100775"/>
                </a:lnTo>
                <a:lnTo>
                  <a:pt x="23459" y="98853"/>
                </a:lnTo>
                <a:lnTo>
                  <a:pt x="27004" y="96302"/>
                </a:lnTo>
                <a:lnTo>
                  <a:pt x="30636" y="93332"/>
                </a:lnTo>
                <a:lnTo>
                  <a:pt x="34329" y="90081"/>
                </a:lnTo>
                <a:lnTo>
                  <a:pt x="38060" y="86644"/>
                </a:lnTo>
                <a:lnTo>
                  <a:pt x="45592" y="79439"/>
                </a:lnTo>
                <a:lnTo>
                  <a:pt x="60777" y="64465"/>
                </a:lnTo>
                <a:lnTo>
                  <a:pt x="63312" y="60677"/>
                </a:lnTo>
                <a:lnTo>
                  <a:pt x="65003" y="56882"/>
                </a:lnTo>
                <a:lnTo>
                  <a:pt x="66129" y="53081"/>
                </a:lnTo>
                <a:lnTo>
                  <a:pt x="66880" y="49278"/>
                </a:lnTo>
                <a:lnTo>
                  <a:pt x="67381" y="45472"/>
                </a:lnTo>
                <a:lnTo>
                  <a:pt x="67715" y="41664"/>
                </a:lnTo>
                <a:lnTo>
                  <a:pt x="69207" y="36586"/>
                </a:lnTo>
                <a:lnTo>
                  <a:pt x="71472" y="30661"/>
                </a:lnTo>
                <a:lnTo>
                  <a:pt x="74253" y="24171"/>
                </a:lnTo>
                <a:lnTo>
                  <a:pt x="74835" y="18574"/>
                </a:lnTo>
                <a:lnTo>
                  <a:pt x="73954" y="13573"/>
                </a:lnTo>
                <a:lnTo>
                  <a:pt x="69483" y="2489"/>
                </a:lnTo>
                <a:lnTo>
                  <a:pt x="67847" y="1579"/>
                </a:lnTo>
                <a:lnTo>
                  <a:pt x="65485" y="973"/>
                </a:lnTo>
                <a:lnTo>
                  <a:pt x="62641" y="569"/>
                </a:lnTo>
                <a:lnTo>
                  <a:pt x="59475" y="300"/>
                </a:lnTo>
                <a:lnTo>
                  <a:pt x="56095" y="119"/>
                </a:lnTo>
                <a:lnTo>
                  <a:pt x="52571" y="0"/>
                </a:lnTo>
                <a:lnTo>
                  <a:pt x="48951" y="1190"/>
                </a:lnTo>
                <a:lnTo>
                  <a:pt x="45268" y="3253"/>
                </a:lnTo>
                <a:lnTo>
                  <a:pt x="41543" y="5899"/>
                </a:lnTo>
                <a:lnTo>
                  <a:pt x="39059" y="8933"/>
                </a:lnTo>
                <a:lnTo>
                  <a:pt x="37404" y="12226"/>
                </a:lnTo>
                <a:lnTo>
                  <a:pt x="36301" y="15690"/>
                </a:lnTo>
                <a:lnTo>
                  <a:pt x="34294" y="19270"/>
                </a:lnTo>
                <a:lnTo>
                  <a:pt x="31687" y="22927"/>
                </a:lnTo>
                <a:lnTo>
                  <a:pt x="28679" y="26635"/>
                </a:lnTo>
                <a:lnTo>
                  <a:pt x="26673" y="30377"/>
                </a:lnTo>
                <a:lnTo>
                  <a:pt x="25337" y="34142"/>
                </a:lnTo>
                <a:lnTo>
                  <a:pt x="24445" y="37921"/>
                </a:lnTo>
                <a:lnTo>
                  <a:pt x="22581" y="42981"/>
                </a:lnTo>
                <a:lnTo>
                  <a:pt x="20068" y="48894"/>
                </a:lnTo>
                <a:lnTo>
                  <a:pt x="17123" y="55376"/>
                </a:lnTo>
                <a:lnTo>
                  <a:pt x="16429" y="62237"/>
                </a:lnTo>
                <a:lnTo>
                  <a:pt x="17237" y="69352"/>
                </a:lnTo>
                <a:lnTo>
                  <a:pt x="21591" y="86885"/>
                </a:lnTo>
                <a:lnTo>
                  <a:pt x="23218" y="88323"/>
                </a:lnTo>
                <a:lnTo>
                  <a:pt x="25573" y="89283"/>
                </a:lnTo>
                <a:lnTo>
                  <a:pt x="28412" y="89922"/>
                </a:lnTo>
                <a:lnTo>
                  <a:pt x="30306" y="89078"/>
                </a:lnTo>
                <a:lnTo>
                  <a:pt x="31568" y="87246"/>
                </a:lnTo>
                <a:lnTo>
                  <a:pt x="32410" y="84753"/>
                </a:lnTo>
                <a:lnTo>
                  <a:pt x="34240" y="83092"/>
                </a:lnTo>
                <a:lnTo>
                  <a:pt x="36731" y="81985"/>
                </a:lnTo>
                <a:lnTo>
                  <a:pt x="43786" y="80208"/>
                </a:lnTo>
                <a:lnTo>
                  <a:pt x="45635" y="78792"/>
                </a:lnTo>
                <a:lnTo>
                  <a:pt x="48137" y="76578"/>
                </a:lnTo>
                <a:lnTo>
                  <a:pt x="51076" y="73832"/>
                </a:lnTo>
                <a:lnTo>
                  <a:pt x="53034" y="70732"/>
                </a:lnTo>
                <a:lnTo>
                  <a:pt x="54341" y="67394"/>
                </a:lnTo>
                <a:lnTo>
                  <a:pt x="55211" y="63900"/>
                </a:lnTo>
                <a:lnTo>
                  <a:pt x="57062" y="61570"/>
                </a:lnTo>
                <a:lnTo>
                  <a:pt x="59565" y="60017"/>
                </a:lnTo>
                <a:lnTo>
                  <a:pt x="62504" y="58982"/>
                </a:lnTo>
                <a:lnTo>
                  <a:pt x="65734" y="55751"/>
                </a:lnTo>
                <a:lnTo>
                  <a:pt x="69157" y="51058"/>
                </a:lnTo>
                <a:lnTo>
                  <a:pt x="72708" y="45389"/>
                </a:lnTo>
                <a:lnTo>
                  <a:pt x="75077" y="40339"/>
                </a:lnTo>
                <a:lnTo>
                  <a:pt x="76655" y="35703"/>
                </a:lnTo>
                <a:lnTo>
                  <a:pt x="77707" y="31342"/>
                </a:lnTo>
                <a:lnTo>
                  <a:pt x="77139" y="29705"/>
                </a:lnTo>
                <a:lnTo>
                  <a:pt x="75490" y="29884"/>
                </a:lnTo>
                <a:lnTo>
                  <a:pt x="68799" y="33806"/>
                </a:lnTo>
                <a:lnTo>
                  <a:pt x="65181" y="37328"/>
                </a:lnTo>
                <a:lnTo>
                  <a:pt x="62438" y="40046"/>
                </a:lnTo>
                <a:lnTo>
                  <a:pt x="60609" y="43127"/>
                </a:lnTo>
                <a:lnTo>
                  <a:pt x="59391" y="46452"/>
                </a:lnTo>
                <a:lnTo>
                  <a:pt x="57434" y="54845"/>
                </a:lnTo>
                <a:lnTo>
                  <a:pt x="58543" y="54263"/>
                </a:lnTo>
                <a:lnTo>
                  <a:pt x="60553" y="52606"/>
                </a:lnTo>
                <a:lnTo>
                  <a:pt x="63163" y="50230"/>
                </a:lnTo>
                <a:lnTo>
                  <a:pt x="64903" y="46107"/>
                </a:lnTo>
                <a:lnTo>
                  <a:pt x="66063" y="40818"/>
                </a:lnTo>
                <a:lnTo>
                  <a:pt x="66836" y="34752"/>
                </a:lnTo>
                <a:lnTo>
                  <a:pt x="67351" y="29438"/>
                </a:lnTo>
                <a:lnTo>
                  <a:pt x="67696" y="24626"/>
                </a:lnTo>
                <a:lnTo>
                  <a:pt x="67924" y="20147"/>
                </a:lnTo>
                <a:lnTo>
                  <a:pt x="66807" y="15892"/>
                </a:lnTo>
                <a:lnTo>
                  <a:pt x="64793" y="11785"/>
                </a:lnTo>
                <a:lnTo>
                  <a:pt x="62179" y="7776"/>
                </a:lnTo>
                <a:lnTo>
                  <a:pt x="59167" y="5104"/>
                </a:lnTo>
                <a:lnTo>
                  <a:pt x="55889" y="3323"/>
                </a:lnTo>
                <a:lnTo>
                  <a:pt x="52433" y="2136"/>
                </a:lnTo>
                <a:lnTo>
                  <a:pt x="48860" y="2614"/>
                </a:lnTo>
                <a:lnTo>
                  <a:pt x="45207" y="4203"/>
                </a:lnTo>
                <a:lnTo>
                  <a:pt x="36288" y="9810"/>
                </a:lnTo>
                <a:lnTo>
                  <a:pt x="35556" y="12810"/>
                </a:lnTo>
                <a:lnTo>
                  <a:pt x="35068" y="17351"/>
                </a:lnTo>
                <a:lnTo>
                  <a:pt x="34743" y="22917"/>
                </a:lnTo>
                <a:lnTo>
                  <a:pt x="34382" y="35875"/>
                </a:lnTo>
                <a:lnTo>
                  <a:pt x="34285" y="42887"/>
                </a:lnTo>
                <a:lnTo>
                  <a:pt x="35491" y="48832"/>
                </a:lnTo>
                <a:lnTo>
                  <a:pt x="37565" y="54065"/>
                </a:lnTo>
                <a:lnTo>
                  <a:pt x="43951" y="65521"/>
                </a:lnTo>
                <a:lnTo>
                  <a:pt x="45744" y="65191"/>
                </a:lnTo>
                <a:lnTo>
                  <a:pt x="48211" y="63700"/>
                </a:lnTo>
                <a:lnTo>
                  <a:pt x="55226" y="58252"/>
                </a:lnTo>
                <a:lnTo>
                  <a:pt x="57071" y="57805"/>
                </a:lnTo>
                <a:lnTo>
                  <a:pt x="59572" y="57507"/>
                </a:lnTo>
                <a:lnTo>
                  <a:pt x="62509" y="57308"/>
                </a:lnTo>
                <a:lnTo>
                  <a:pt x="64466" y="55906"/>
                </a:lnTo>
                <a:lnTo>
                  <a:pt x="65772" y="53701"/>
                </a:lnTo>
                <a:lnTo>
                  <a:pt x="66642" y="50960"/>
                </a:lnTo>
                <a:lnTo>
                  <a:pt x="65952" y="49134"/>
                </a:lnTo>
                <a:lnTo>
                  <a:pt x="64222" y="47916"/>
                </a:lnTo>
                <a:lnTo>
                  <a:pt x="61799" y="47105"/>
                </a:lnTo>
                <a:lnTo>
                  <a:pt x="57643" y="46563"/>
                </a:lnTo>
                <a:lnTo>
                  <a:pt x="52334" y="46202"/>
                </a:lnTo>
                <a:lnTo>
                  <a:pt x="46253" y="45962"/>
                </a:lnTo>
                <a:lnTo>
                  <a:pt x="42199" y="47071"/>
                </a:lnTo>
                <a:lnTo>
                  <a:pt x="39497" y="49081"/>
                </a:lnTo>
                <a:lnTo>
                  <a:pt x="37696" y="51691"/>
                </a:lnTo>
                <a:lnTo>
                  <a:pt x="36494" y="54700"/>
                </a:lnTo>
                <a:lnTo>
                  <a:pt x="35694" y="57977"/>
                </a:lnTo>
                <a:lnTo>
                  <a:pt x="35160" y="61432"/>
                </a:lnTo>
                <a:lnTo>
                  <a:pt x="34805" y="65004"/>
                </a:lnTo>
                <a:lnTo>
                  <a:pt x="34567" y="68656"/>
                </a:lnTo>
                <a:lnTo>
                  <a:pt x="34408" y="72362"/>
                </a:lnTo>
                <a:lnTo>
                  <a:pt x="35573" y="76101"/>
                </a:lnTo>
                <a:lnTo>
                  <a:pt x="37620" y="79864"/>
                </a:lnTo>
                <a:lnTo>
                  <a:pt x="43961" y="88961"/>
                </a:lnTo>
                <a:lnTo>
                  <a:pt x="45752" y="89707"/>
                </a:lnTo>
                <a:lnTo>
                  <a:pt x="48215" y="90205"/>
                </a:lnTo>
                <a:lnTo>
                  <a:pt x="51128" y="90537"/>
                </a:lnTo>
                <a:lnTo>
                  <a:pt x="53069" y="89488"/>
                </a:lnTo>
                <a:lnTo>
                  <a:pt x="54364" y="87519"/>
                </a:lnTo>
                <a:lnTo>
                  <a:pt x="55227" y="84936"/>
                </a:lnTo>
                <a:lnTo>
                  <a:pt x="57072" y="83214"/>
                </a:lnTo>
                <a:lnTo>
                  <a:pt x="59572" y="82066"/>
                </a:lnTo>
                <a:lnTo>
                  <a:pt x="62509" y="81301"/>
                </a:lnTo>
                <a:lnTo>
                  <a:pt x="64466" y="78251"/>
                </a:lnTo>
                <a:lnTo>
                  <a:pt x="65772" y="73677"/>
                </a:lnTo>
                <a:lnTo>
                  <a:pt x="66643" y="68089"/>
                </a:lnTo>
                <a:lnTo>
                  <a:pt x="67222" y="60552"/>
                </a:lnTo>
                <a:lnTo>
                  <a:pt x="67610" y="51719"/>
                </a:lnTo>
                <a:lnTo>
                  <a:pt x="67867" y="42019"/>
                </a:lnTo>
                <a:lnTo>
                  <a:pt x="66768" y="35553"/>
                </a:lnTo>
                <a:lnTo>
                  <a:pt x="64766" y="31242"/>
                </a:lnTo>
                <a:lnTo>
                  <a:pt x="58496" y="24323"/>
                </a:lnTo>
                <a:lnTo>
                  <a:pt x="56712" y="23755"/>
                </a:lnTo>
                <a:lnTo>
                  <a:pt x="54252" y="23377"/>
                </a:lnTo>
                <a:lnTo>
                  <a:pt x="47247" y="22770"/>
                </a:lnTo>
                <a:lnTo>
                  <a:pt x="45402" y="23990"/>
                </a:lnTo>
                <a:lnTo>
                  <a:pt x="42903" y="26074"/>
                </a:lnTo>
                <a:lnTo>
                  <a:pt x="39965" y="28733"/>
                </a:lnTo>
                <a:lnTo>
                  <a:pt x="38008" y="33045"/>
                </a:lnTo>
                <a:lnTo>
                  <a:pt x="36703" y="38460"/>
                </a:lnTo>
                <a:lnTo>
                  <a:pt x="35833" y="44611"/>
                </a:lnTo>
                <a:lnTo>
                  <a:pt x="35253" y="49980"/>
                </a:lnTo>
                <a:lnTo>
                  <a:pt x="34866" y="54830"/>
                </a:lnTo>
                <a:lnTo>
                  <a:pt x="34138" y="67549"/>
                </a:lnTo>
                <a:lnTo>
                  <a:pt x="32853" y="67813"/>
                </a:lnTo>
                <a:lnTo>
                  <a:pt x="30727" y="67989"/>
                </a:lnTo>
                <a:lnTo>
                  <a:pt x="24255" y="68271"/>
                </a:lnTo>
                <a:lnTo>
                  <a:pt x="23724" y="67024"/>
                </a:lnTo>
                <a:lnTo>
                  <a:pt x="23370" y="64922"/>
                </a:lnTo>
                <a:lnTo>
                  <a:pt x="23135" y="62252"/>
                </a:lnTo>
                <a:lnTo>
                  <a:pt x="24247" y="60472"/>
                </a:lnTo>
                <a:lnTo>
                  <a:pt x="26259" y="59284"/>
                </a:lnTo>
                <a:lnTo>
                  <a:pt x="31771" y="57614"/>
                </a:lnTo>
                <a:lnTo>
                  <a:pt x="34092" y="45480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" name="SMARTPenAnnotation442"/>
          <p:cNvSpPr/>
          <p:nvPr/>
        </p:nvSpPr>
        <p:spPr bwMode="auto">
          <a:xfrm>
            <a:off x="6880859" y="3383279"/>
            <a:ext cx="674371" cy="2503172"/>
          </a:xfrm>
          <a:custGeom>
            <a:avLst/>
            <a:gdLst/>
            <a:ahLst/>
            <a:cxnLst/>
            <a:rect l="0" t="0" r="0" b="0"/>
            <a:pathLst>
              <a:path w="674371" h="2503172">
                <a:moveTo>
                  <a:pt x="0" y="0"/>
                </a:moveTo>
                <a:lnTo>
                  <a:pt x="0" y="6068"/>
                </a:lnTo>
                <a:lnTo>
                  <a:pt x="9047" y="35591"/>
                </a:lnTo>
                <a:lnTo>
                  <a:pt x="14111" y="60923"/>
                </a:lnTo>
                <a:lnTo>
                  <a:pt x="21512" y="81687"/>
                </a:lnTo>
                <a:lnTo>
                  <a:pt x="37419" y="114797"/>
                </a:lnTo>
                <a:lnTo>
                  <a:pt x="43260" y="147467"/>
                </a:lnTo>
                <a:lnTo>
                  <a:pt x="48621" y="185293"/>
                </a:lnTo>
                <a:lnTo>
                  <a:pt x="54623" y="214499"/>
                </a:lnTo>
                <a:lnTo>
                  <a:pt x="59788" y="242626"/>
                </a:lnTo>
                <a:lnTo>
                  <a:pt x="64673" y="264044"/>
                </a:lnTo>
                <a:lnTo>
                  <a:pt x="71195" y="322385"/>
                </a:lnTo>
                <a:lnTo>
                  <a:pt x="81390" y="416164"/>
                </a:lnTo>
                <a:lnTo>
                  <a:pt x="91630" y="474945"/>
                </a:lnTo>
                <a:lnTo>
                  <a:pt x="105608" y="543033"/>
                </a:lnTo>
                <a:lnTo>
                  <a:pt x="120438" y="611550"/>
                </a:lnTo>
                <a:lnTo>
                  <a:pt x="131102" y="689366"/>
                </a:lnTo>
                <a:lnTo>
                  <a:pt x="179050" y="926911"/>
                </a:lnTo>
                <a:lnTo>
                  <a:pt x="227391" y="1151547"/>
                </a:lnTo>
                <a:lnTo>
                  <a:pt x="254733" y="1259405"/>
                </a:lnTo>
                <a:lnTo>
                  <a:pt x="304035" y="1447087"/>
                </a:lnTo>
                <a:lnTo>
                  <a:pt x="323087" y="1508444"/>
                </a:lnTo>
                <a:lnTo>
                  <a:pt x="341714" y="1564500"/>
                </a:lnTo>
                <a:lnTo>
                  <a:pt x="360611" y="1629698"/>
                </a:lnTo>
                <a:lnTo>
                  <a:pt x="390498" y="1745447"/>
                </a:lnTo>
                <a:lnTo>
                  <a:pt x="409352" y="1800221"/>
                </a:lnTo>
                <a:lnTo>
                  <a:pt x="421492" y="1832607"/>
                </a:lnTo>
                <a:lnTo>
                  <a:pt x="434665" y="1873248"/>
                </a:lnTo>
                <a:lnTo>
                  <a:pt x="504083" y="2110488"/>
                </a:lnTo>
                <a:lnTo>
                  <a:pt x="520794" y="2159311"/>
                </a:lnTo>
                <a:lnTo>
                  <a:pt x="572349" y="2302698"/>
                </a:lnTo>
                <a:lnTo>
                  <a:pt x="592198" y="2359461"/>
                </a:lnTo>
                <a:lnTo>
                  <a:pt x="610512" y="2404428"/>
                </a:lnTo>
                <a:lnTo>
                  <a:pt x="624692" y="2431643"/>
                </a:lnTo>
                <a:lnTo>
                  <a:pt x="626010" y="2436435"/>
                </a:lnTo>
                <a:lnTo>
                  <a:pt x="630864" y="2445147"/>
                </a:lnTo>
                <a:lnTo>
                  <a:pt x="649761" y="2467079"/>
                </a:lnTo>
                <a:lnTo>
                  <a:pt x="650344" y="2468949"/>
                </a:lnTo>
                <a:lnTo>
                  <a:pt x="651497" y="2480157"/>
                </a:lnTo>
                <a:lnTo>
                  <a:pt x="671778" y="2500576"/>
                </a:lnTo>
                <a:lnTo>
                  <a:pt x="674370" y="2503171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1" name="SMARTPenAnnotation443"/>
          <p:cNvSpPr/>
          <p:nvPr/>
        </p:nvSpPr>
        <p:spPr bwMode="auto">
          <a:xfrm>
            <a:off x="7452525" y="5829634"/>
            <a:ext cx="113797" cy="159522"/>
          </a:xfrm>
          <a:custGeom>
            <a:avLst/>
            <a:gdLst/>
            <a:ahLst/>
            <a:cxnLst/>
            <a:rect l="0" t="0" r="0" b="0"/>
            <a:pathLst>
              <a:path w="113797" h="159522">
                <a:moveTo>
                  <a:pt x="56984" y="68245"/>
                </a:moveTo>
                <a:lnTo>
                  <a:pt x="44849" y="68245"/>
                </a:lnTo>
                <a:lnTo>
                  <a:pt x="40004" y="69516"/>
                </a:lnTo>
                <a:lnTo>
                  <a:pt x="35504" y="71632"/>
                </a:lnTo>
                <a:lnTo>
                  <a:pt x="25225" y="78087"/>
                </a:lnTo>
                <a:lnTo>
                  <a:pt x="23112" y="79886"/>
                </a:lnTo>
                <a:lnTo>
                  <a:pt x="20433" y="82356"/>
                </a:lnTo>
                <a:lnTo>
                  <a:pt x="14069" y="88487"/>
                </a:lnTo>
                <a:lnTo>
                  <a:pt x="7008" y="95445"/>
                </a:lnTo>
                <a:lnTo>
                  <a:pt x="4617" y="100348"/>
                </a:lnTo>
                <a:lnTo>
                  <a:pt x="3023" y="106157"/>
                </a:lnTo>
                <a:lnTo>
                  <a:pt x="1960" y="112570"/>
                </a:lnTo>
                <a:lnTo>
                  <a:pt x="1251" y="118116"/>
                </a:lnTo>
                <a:lnTo>
                  <a:pt x="779" y="123082"/>
                </a:lnTo>
                <a:lnTo>
                  <a:pt x="465" y="127663"/>
                </a:lnTo>
                <a:lnTo>
                  <a:pt x="1524" y="131987"/>
                </a:lnTo>
                <a:lnTo>
                  <a:pt x="3502" y="136140"/>
                </a:lnTo>
                <a:lnTo>
                  <a:pt x="6089" y="140179"/>
                </a:lnTo>
                <a:lnTo>
                  <a:pt x="9084" y="142871"/>
                </a:lnTo>
                <a:lnTo>
                  <a:pt x="12351" y="144666"/>
                </a:lnTo>
                <a:lnTo>
                  <a:pt x="15799" y="145862"/>
                </a:lnTo>
                <a:lnTo>
                  <a:pt x="19367" y="146660"/>
                </a:lnTo>
                <a:lnTo>
                  <a:pt x="23017" y="147191"/>
                </a:lnTo>
                <a:lnTo>
                  <a:pt x="31930" y="148045"/>
                </a:lnTo>
                <a:lnTo>
                  <a:pt x="33932" y="146845"/>
                </a:lnTo>
                <a:lnTo>
                  <a:pt x="36536" y="144776"/>
                </a:lnTo>
                <a:lnTo>
                  <a:pt x="39542" y="142125"/>
                </a:lnTo>
                <a:lnTo>
                  <a:pt x="46269" y="135794"/>
                </a:lnTo>
                <a:lnTo>
                  <a:pt x="49841" y="132328"/>
                </a:lnTo>
                <a:lnTo>
                  <a:pt x="53492" y="124937"/>
                </a:lnTo>
                <a:lnTo>
                  <a:pt x="57197" y="114930"/>
                </a:lnTo>
                <a:lnTo>
                  <a:pt x="60935" y="103179"/>
                </a:lnTo>
                <a:lnTo>
                  <a:pt x="63428" y="94074"/>
                </a:lnTo>
                <a:lnTo>
                  <a:pt x="65090" y="86735"/>
                </a:lnTo>
                <a:lnTo>
                  <a:pt x="66199" y="80571"/>
                </a:lnTo>
                <a:lnTo>
                  <a:pt x="66937" y="75192"/>
                </a:lnTo>
                <a:lnTo>
                  <a:pt x="67429" y="70337"/>
                </a:lnTo>
                <a:lnTo>
                  <a:pt x="67758" y="65830"/>
                </a:lnTo>
                <a:lnTo>
                  <a:pt x="67977" y="61555"/>
                </a:lnTo>
                <a:lnTo>
                  <a:pt x="68220" y="53418"/>
                </a:lnTo>
                <a:lnTo>
                  <a:pt x="68357" y="35630"/>
                </a:lnTo>
                <a:lnTo>
                  <a:pt x="67106" y="29992"/>
                </a:lnTo>
                <a:lnTo>
                  <a:pt x="65002" y="24963"/>
                </a:lnTo>
                <a:lnTo>
                  <a:pt x="62330" y="20340"/>
                </a:lnTo>
                <a:lnTo>
                  <a:pt x="60548" y="15989"/>
                </a:lnTo>
                <a:lnTo>
                  <a:pt x="59360" y="11818"/>
                </a:lnTo>
                <a:lnTo>
                  <a:pt x="58568" y="7767"/>
                </a:lnTo>
                <a:lnTo>
                  <a:pt x="55501" y="5066"/>
                </a:lnTo>
                <a:lnTo>
                  <a:pt x="50915" y="3266"/>
                </a:lnTo>
                <a:lnTo>
                  <a:pt x="37441" y="377"/>
                </a:lnTo>
                <a:lnTo>
                  <a:pt x="33796" y="1410"/>
                </a:lnTo>
                <a:lnTo>
                  <a:pt x="28826" y="3368"/>
                </a:lnTo>
                <a:lnTo>
                  <a:pt x="22972" y="5944"/>
                </a:lnTo>
                <a:lnTo>
                  <a:pt x="19070" y="8931"/>
                </a:lnTo>
                <a:lnTo>
                  <a:pt x="16468" y="12192"/>
                </a:lnTo>
                <a:lnTo>
                  <a:pt x="14733" y="15637"/>
                </a:lnTo>
                <a:lnTo>
                  <a:pt x="12307" y="17933"/>
                </a:lnTo>
                <a:lnTo>
                  <a:pt x="9420" y="19464"/>
                </a:lnTo>
                <a:lnTo>
                  <a:pt x="6225" y="20484"/>
                </a:lnTo>
                <a:lnTo>
                  <a:pt x="4095" y="22435"/>
                </a:lnTo>
                <a:lnTo>
                  <a:pt x="2674" y="25005"/>
                </a:lnTo>
                <a:lnTo>
                  <a:pt x="1728" y="27989"/>
                </a:lnTo>
                <a:lnTo>
                  <a:pt x="1096" y="32517"/>
                </a:lnTo>
                <a:lnTo>
                  <a:pt x="676" y="38077"/>
                </a:lnTo>
                <a:lnTo>
                  <a:pt x="396" y="44323"/>
                </a:lnTo>
                <a:lnTo>
                  <a:pt x="0" y="83453"/>
                </a:lnTo>
                <a:lnTo>
                  <a:pt x="1215" y="96164"/>
                </a:lnTo>
                <a:lnTo>
                  <a:pt x="3295" y="107178"/>
                </a:lnTo>
                <a:lnTo>
                  <a:pt x="5952" y="117060"/>
                </a:lnTo>
                <a:lnTo>
                  <a:pt x="8993" y="124919"/>
                </a:lnTo>
                <a:lnTo>
                  <a:pt x="12290" y="131428"/>
                </a:lnTo>
                <a:lnTo>
                  <a:pt x="15759" y="137037"/>
                </a:lnTo>
                <a:lnTo>
                  <a:pt x="19340" y="140776"/>
                </a:lnTo>
                <a:lnTo>
                  <a:pt x="22999" y="143270"/>
                </a:lnTo>
                <a:lnTo>
                  <a:pt x="26707" y="144931"/>
                </a:lnTo>
                <a:lnTo>
                  <a:pt x="30450" y="147309"/>
                </a:lnTo>
                <a:lnTo>
                  <a:pt x="34214" y="150165"/>
                </a:lnTo>
                <a:lnTo>
                  <a:pt x="37994" y="153338"/>
                </a:lnTo>
                <a:lnTo>
                  <a:pt x="41784" y="155454"/>
                </a:lnTo>
                <a:lnTo>
                  <a:pt x="45581" y="156865"/>
                </a:lnTo>
                <a:lnTo>
                  <a:pt x="49382" y="157805"/>
                </a:lnTo>
                <a:lnTo>
                  <a:pt x="53186" y="158432"/>
                </a:lnTo>
                <a:lnTo>
                  <a:pt x="56992" y="158850"/>
                </a:lnTo>
                <a:lnTo>
                  <a:pt x="66158" y="159521"/>
                </a:lnTo>
                <a:lnTo>
                  <a:pt x="68181" y="158305"/>
                </a:lnTo>
                <a:lnTo>
                  <a:pt x="70798" y="156226"/>
                </a:lnTo>
                <a:lnTo>
                  <a:pt x="73814" y="153569"/>
                </a:lnTo>
                <a:lnTo>
                  <a:pt x="80551" y="147231"/>
                </a:lnTo>
                <a:lnTo>
                  <a:pt x="84125" y="143762"/>
                </a:lnTo>
                <a:lnTo>
                  <a:pt x="86508" y="140179"/>
                </a:lnTo>
                <a:lnTo>
                  <a:pt x="88097" y="136522"/>
                </a:lnTo>
                <a:lnTo>
                  <a:pt x="89156" y="132812"/>
                </a:lnTo>
                <a:lnTo>
                  <a:pt x="89862" y="126530"/>
                </a:lnTo>
                <a:lnTo>
                  <a:pt x="90333" y="118532"/>
                </a:lnTo>
                <a:lnTo>
                  <a:pt x="90995" y="95845"/>
                </a:lnTo>
                <a:lnTo>
                  <a:pt x="91219" y="76802"/>
                </a:lnTo>
                <a:lnTo>
                  <a:pt x="89968" y="71410"/>
                </a:lnTo>
                <a:lnTo>
                  <a:pt x="87864" y="65275"/>
                </a:lnTo>
                <a:lnTo>
                  <a:pt x="81428" y="49314"/>
                </a:lnTo>
                <a:lnTo>
                  <a:pt x="79630" y="46735"/>
                </a:lnTo>
                <a:lnTo>
                  <a:pt x="77162" y="43745"/>
                </a:lnTo>
                <a:lnTo>
                  <a:pt x="74246" y="40482"/>
                </a:lnTo>
                <a:lnTo>
                  <a:pt x="71032" y="38307"/>
                </a:lnTo>
                <a:lnTo>
                  <a:pt x="67620" y="36856"/>
                </a:lnTo>
                <a:lnTo>
                  <a:pt x="59086" y="34528"/>
                </a:lnTo>
                <a:lnTo>
                  <a:pt x="57115" y="34338"/>
                </a:lnTo>
                <a:lnTo>
                  <a:pt x="54532" y="34210"/>
                </a:lnTo>
                <a:lnTo>
                  <a:pt x="51540" y="34125"/>
                </a:lnTo>
                <a:lnTo>
                  <a:pt x="48275" y="35339"/>
                </a:lnTo>
                <a:lnTo>
                  <a:pt x="44828" y="37418"/>
                </a:lnTo>
                <a:lnTo>
                  <a:pt x="36239" y="43812"/>
                </a:lnTo>
                <a:lnTo>
                  <a:pt x="35534" y="45606"/>
                </a:lnTo>
                <a:lnTo>
                  <a:pt x="35064" y="48073"/>
                </a:lnTo>
                <a:lnTo>
                  <a:pt x="34751" y="50987"/>
                </a:lnTo>
                <a:lnTo>
                  <a:pt x="34542" y="55469"/>
                </a:lnTo>
                <a:lnTo>
                  <a:pt x="34248" y="72645"/>
                </a:lnTo>
                <a:lnTo>
                  <a:pt x="34180" y="82053"/>
                </a:lnTo>
                <a:lnTo>
                  <a:pt x="35431" y="86341"/>
                </a:lnTo>
                <a:lnTo>
                  <a:pt x="37536" y="90469"/>
                </a:lnTo>
                <a:lnTo>
                  <a:pt x="40209" y="94491"/>
                </a:lnTo>
                <a:lnTo>
                  <a:pt x="43260" y="98442"/>
                </a:lnTo>
                <a:lnTo>
                  <a:pt x="46566" y="102347"/>
                </a:lnTo>
                <a:lnTo>
                  <a:pt x="50038" y="106219"/>
                </a:lnTo>
                <a:lnTo>
                  <a:pt x="57284" y="113910"/>
                </a:lnTo>
                <a:lnTo>
                  <a:pt x="60994" y="117738"/>
                </a:lnTo>
                <a:lnTo>
                  <a:pt x="64738" y="120291"/>
                </a:lnTo>
                <a:lnTo>
                  <a:pt x="68503" y="121992"/>
                </a:lnTo>
                <a:lnTo>
                  <a:pt x="72283" y="123127"/>
                </a:lnTo>
                <a:lnTo>
                  <a:pt x="76074" y="123883"/>
                </a:lnTo>
                <a:lnTo>
                  <a:pt x="79871" y="124387"/>
                </a:lnTo>
                <a:lnTo>
                  <a:pt x="83672" y="124723"/>
                </a:lnTo>
                <a:lnTo>
                  <a:pt x="88746" y="122407"/>
                </a:lnTo>
                <a:lnTo>
                  <a:pt x="94669" y="118323"/>
                </a:lnTo>
                <a:lnTo>
                  <a:pt x="101158" y="113061"/>
                </a:lnTo>
                <a:lnTo>
                  <a:pt x="105483" y="108283"/>
                </a:lnTo>
                <a:lnTo>
                  <a:pt x="108367" y="103827"/>
                </a:lnTo>
                <a:lnTo>
                  <a:pt x="110289" y="99587"/>
                </a:lnTo>
                <a:lnTo>
                  <a:pt x="111571" y="95489"/>
                </a:lnTo>
                <a:lnTo>
                  <a:pt x="112426" y="91488"/>
                </a:lnTo>
                <a:lnTo>
                  <a:pt x="112995" y="87550"/>
                </a:lnTo>
                <a:lnTo>
                  <a:pt x="113375" y="82386"/>
                </a:lnTo>
                <a:lnTo>
                  <a:pt x="113628" y="76402"/>
                </a:lnTo>
                <a:lnTo>
                  <a:pt x="113796" y="69874"/>
                </a:lnTo>
                <a:lnTo>
                  <a:pt x="112639" y="60441"/>
                </a:lnTo>
                <a:lnTo>
                  <a:pt x="110597" y="49072"/>
                </a:lnTo>
                <a:lnTo>
                  <a:pt x="107967" y="36414"/>
                </a:lnTo>
                <a:lnTo>
                  <a:pt x="104943" y="26704"/>
                </a:lnTo>
                <a:lnTo>
                  <a:pt x="101657" y="18961"/>
                </a:lnTo>
                <a:lnTo>
                  <a:pt x="98196" y="12530"/>
                </a:lnTo>
                <a:lnTo>
                  <a:pt x="94618" y="8241"/>
                </a:lnTo>
                <a:lnTo>
                  <a:pt x="90964" y="5383"/>
                </a:lnTo>
                <a:lnTo>
                  <a:pt x="87258" y="3477"/>
                </a:lnTo>
                <a:lnTo>
                  <a:pt x="83516" y="2206"/>
                </a:lnTo>
                <a:lnTo>
                  <a:pt x="79752" y="1360"/>
                </a:lnTo>
                <a:lnTo>
                  <a:pt x="75973" y="795"/>
                </a:lnTo>
                <a:lnTo>
                  <a:pt x="72183" y="419"/>
                </a:lnTo>
                <a:lnTo>
                  <a:pt x="68388" y="167"/>
                </a:lnTo>
                <a:lnTo>
                  <a:pt x="64586" y="0"/>
                </a:lnTo>
                <a:lnTo>
                  <a:pt x="60783" y="1159"/>
                </a:lnTo>
                <a:lnTo>
                  <a:pt x="56977" y="3201"/>
                </a:lnTo>
                <a:lnTo>
                  <a:pt x="53169" y="5833"/>
                </a:lnTo>
                <a:lnTo>
                  <a:pt x="50631" y="11397"/>
                </a:lnTo>
                <a:lnTo>
                  <a:pt x="48938" y="18916"/>
                </a:lnTo>
                <a:lnTo>
                  <a:pt x="47810" y="27739"/>
                </a:lnTo>
                <a:lnTo>
                  <a:pt x="47059" y="34892"/>
                </a:lnTo>
                <a:lnTo>
                  <a:pt x="46558" y="40930"/>
                </a:lnTo>
                <a:lnTo>
                  <a:pt x="46223" y="46225"/>
                </a:lnTo>
                <a:lnTo>
                  <a:pt x="45852" y="58882"/>
                </a:lnTo>
                <a:lnTo>
                  <a:pt x="45752" y="65813"/>
                </a:lnTo>
                <a:lnTo>
                  <a:pt x="46956" y="71703"/>
                </a:lnTo>
                <a:lnTo>
                  <a:pt x="49029" y="76901"/>
                </a:lnTo>
                <a:lnTo>
                  <a:pt x="51681" y="81636"/>
                </a:lnTo>
                <a:lnTo>
                  <a:pt x="58014" y="93670"/>
                </a:lnTo>
                <a:lnTo>
                  <a:pt x="61481" y="100435"/>
                </a:lnTo>
                <a:lnTo>
                  <a:pt x="63792" y="106215"/>
                </a:lnTo>
                <a:lnTo>
                  <a:pt x="65333" y="111339"/>
                </a:lnTo>
                <a:lnTo>
                  <a:pt x="66360" y="116024"/>
                </a:lnTo>
                <a:lnTo>
                  <a:pt x="68315" y="119148"/>
                </a:lnTo>
                <a:lnTo>
                  <a:pt x="70888" y="121231"/>
                </a:lnTo>
                <a:lnTo>
                  <a:pt x="73873" y="122619"/>
                </a:lnTo>
                <a:lnTo>
                  <a:pt x="75864" y="124814"/>
                </a:lnTo>
                <a:lnTo>
                  <a:pt x="77191" y="127548"/>
                </a:lnTo>
                <a:lnTo>
                  <a:pt x="78075" y="130640"/>
                </a:lnTo>
                <a:lnTo>
                  <a:pt x="79935" y="131432"/>
                </a:lnTo>
                <a:lnTo>
                  <a:pt x="82445" y="130690"/>
                </a:lnTo>
                <a:lnTo>
                  <a:pt x="85389" y="128925"/>
                </a:lnTo>
                <a:lnTo>
                  <a:pt x="88620" y="127748"/>
                </a:lnTo>
                <a:lnTo>
                  <a:pt x="92045" y="126964"/>
                </a:lnTo>
                <a:lnTo>
                  <a:pt x="95598" y="126441"/>
                </a:lnTo>
                <a:lnTo>
                  <a:pt x="97967" y="124823"/>
                </a:lnTo>
                <a:lnTo>
                  <a:pt x="99546" y="122474"/>
                </a:lnTo>
                <a:lnTo>
                  <a:pt x="100599" y="119637"/>
                </a:lnTo>
                <a:lnTo>
                  <a:pt x="108148" y="97442"/>
                </a:lnTo>
                <a:lnTo>
                  <a:pt x="110144" y="90250"/>
                </a:lnTo>
                <a:lnTo>
                  <a:pt x="111473" y="84186"/>
                </a:lnTo>
                <a:lnTo>
                  <a:pt x="112361" y="78872"/>
                </a:lnTo>
                <a:lnTo>
                  <a:pt x="112952" y="72790"/>
                </a:lnTo>
                <a:lnTo>
                  <a:pt x="113346" y="66195"/>
                </a:lnTo>
                <a:lnTo>
                  <a:pt x="113609" y="59258"/>
                </a:lnTo>
                <a:lnTo>
                  <a:pt x="112514" y="52094"/>
                </a:lnTo>
                <a:lnTo>
                  <a:pt x="110514" y="44778"/>
                </a:lnTo>
                <a:lnTo>
                  <a:pt x="107911" y="37360"/>
                </a:lnTo>
                <a:lnTo>
                  <a:pt x="104905" y="32416"/>
                </a:lnTo>
                <a:lnTo>
                  <a:pt x="101632" y="29119"/>
                </a:lnTo>
                <a:lnTo>
                  <a:pt x="98180" y="26921"/>
                </a:lnTo>
                <a:lnTo>
                  <a:pt x="95877" y="24186"/>
                </a:lnTo>
                <a:lnTo>
                  <a:pt x="94343" y="21092"/>
                </a:lnTo>
                <a:lnTo>
                  <a:pt x="93321" y="17760"/>
                </a:lnTo>
                <a:lnTo>
                  <a:pt x="91368" y="15539"/>
                </a:lnTo>
                <a:lnTo>
                  <a:pt x="88797" y="14058"/>
                </a:lnTo>
                <a:lnTo>
                  <a:pt x="85813" y="13070"/>
                </a:lnTo>
                <a:lnTo>
                  <a:pt x="82553" y="13682"/>
                </a:lnTo>
                <a:lnTo>
                  <a:pt x="79110" y="15360"/>
                </a:lnTo>
                <a:lnTo>
                  <a:pt x="75545" y="17749"/>
                </a:lnTo>
                <a:lnTo>
                  <a:pt x="71898" y="20611"/>
                </a:lnTo>
                <a:lnTo>
                  <a:pt x="68197" y="23789"/>
                </a:lnTo>
                <a:lnTo>
                  <a:pt x="64460" y="27178"/>
                </a:lnTo>
                <a:lnTo>
                  <a:pt x="61968" y="30707"/>
                </a:lnTo>
                <a:lnTo>
                  <a:pt x="60307" y="34330"/>
                </a:lnTo>
                <a:lnTo>
                  <a:pt x="56984" y="45385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2" name="SMARTPenAnnotation444"/>
          <p:cNvSpPr/>
          <p:nvPr/>
        </p:nvSpPr>
        <p:spPr bwMode="auto">
          <a:xfrm>
            <a:off x="6803104" y="3351108"/>
            <a:ext cx="88518" cy="94846"/>
          </a:xfrm>
          <a:custGeom>
            <a:avLst/>
            <a:gdLst/>
            <a:ahLst/>
            <a:cxnLst/>
            <a:rect l="0" t="0" r="0" b="0"/>
            <a:pathLst>
              <a:path w="88518" h="94846">
                <a:moveTo>
                  <a:pt x="54896" y="32171"/>
                </a:moveTo>
                <a:lnTo>
                  <a:pt x="48828" y="32171"/>
                </a:lnTo>
                <a:lnTo>
                  <a:pt x="45770" y="33442"/>
                </a:lnTo>
                <a:lnTo>
                  <a:pt x="42462" y="35558"/>
                </a:lnTo>
                <a:lnTo>
                  <a:pt x="38986" y="38239"/>
                </a:lnTo>
                <a:lnTo>
                  <a:pt x="36669" y="41297"/>
                </a:lnTo>
                <a:lnTo>
                  <a:pt x="35125" y="44605"/>
                </a:lnTo>
                <a:lnTo>
                  <a:pt x="34095" y="48081"/>
                </a:lnTo>
                <a:lnTo>
                  <a:pt x="34679" y="54208"/>
                </a:lnTo>
                <a:lnTo>
                  <a:pt x="36338" y="62102"/>
                </a:lnTo>
                <a:lnTo>
                  <a:pt x="42058" y="83945"/>
                </a:lnTo>
                <a:lnTo>
                  <a:pt x="43797" y="87007"/>
                </a:lnTo>
                <a:lnTo>
                  <a:pt x="46227" y="90319"/>
                </a:lnTo>
                <a:lnTo>
                  <a:pt x="49116" y="93796"/>
                </a:lnTo>
                <a:lnTo>
                  <a:pt x="51042" y="94845"/>
                </a:lnTo>
                <a:lnTo>
                  <a:pt x="52327" y="94273"/>
                </a:lnTo>
                <a:lnTo>
                  <a:pt x="53183" y="92623"/>
                </a:lnTo>
                <a:lnTo>
                  <a:pt x="55024" y="91522"/>
                </a:lnTo>
                <a:lnTo>
                  <a:pt x="57522" y="90789"/>
                </a:lnTo>
                <a:lnTo>
                  <a:pt x="64586" y="89611"/>
                </a:lnTo>
                <a:lnTo>
                  <a:pt x="66436" y="88245"/>
                </a:lnTo>
                <a:lnTo>
                  <a:pt x="68940" y="86063"/>
                </a:lnTo>
                <a:lnTo>
                  <a:pt x="71878" y="83340"/>
                </a:lnTo>
                <a:lnTo>
                  <a:pt x="73837" y="80254"/>
                </a:lnTo>
                <a:lnTo>
                  <a:pt x="75144" y="76926"/>
                </a:lnTo>
                <a:lnTo>
                  <a:pt x="76014" y="73438"/>
                </a:lnTo>
                <a:lnTo>
                  <a:pt x="76595" y="69842"/>
                </a:lnTo>
                <a:lnTo>
                  <a:pt x="76982" y="66176"/>
                </a:lnTo>
                <a:lnTo>
                  <a:pt x="77240" y="62461"/>
                </a:lnTo>
                <a:lnTo>
                  <a:pt x="77411" y="58714"/>
                </a:lnTo>
                <a:lnTo>
                  <a:pt x="77603" y="51165"/>
                </a:lnTo>
                <a:lnTo>
                  <a:pt x="78923" y="47374"/>
                </a:lnTo>
                <a:lnTo>
                  <a:pt x="81074" y="43576"/>
                </a:lnTo>
                <a:lnTo>
                  <a:pt x="83778" y="39774"/>
                </a:lnTo>
                <a:lnTo>
                  <a:pt x="85580" y="35970"/>
                </a:lnTo>
                <a:lnTo>
                  <a:pt x="86782" y="32164"/>
                </a:lnTo>
                <a:lnTo>
                  <a:pt x="87583" y="28357"/>
                </a:lnTo>
                <a:lnTo>
                  <a:pt x="86848" y="25818"/>
                </a:lnTo>
                <a:lnTo>
                  <a:pt x="85087" y="24126"/>
                </a:lnTo>
                <a:lnTo>
                  <a:pt x="82643" y="22998"/>
                </a:lnTo>
                <a:lnTo>
                  <a:pt x="81014" y="20976"/>
                </a:lnTo>
                <a:lnTo>
                  <a:pt x="79928" y="18358"/>
                </a:lnTo>
                <a:lnTo>
                  <a:pt x="79204" y="15343"/>
                </a:lnTo>
                <a:lnTo>
                  <a:pt x="76181" y="12062"/>
                </a:lnTo>
                <a:lnTo>
                  <a:pt x="71626" y="8605"/>
                </a:lnTo>
                <a:lnTo>
                  <a:pt x="66049" y="5030"/>
                </a:lnTo>
                <a:lnTo>
                  <a:pt x="61061" y="2648"/>
                </a:lnTo>
                <a:lnTo>
                  <a:pt x="56466" y="1059"/>
                </a:lnTo>
                <a:lnTo>
                  <a:pt x="52133" y="0"/>
                </a:lnTo>
                <a:lnTo>
                  <a:pt x="49244" y="564"/>
                </a:lnTo>
                <a:lnTo>
                  <a:pt x="47318" y="2210"/>
                </a:lnTo>
                <a:lnTo>
                  <a:pt x="46033" y="4577"/>
                </a:lnTo>
                <a:lnTo>
                  <a:pt x="43908" y="6155"/>
                </a:lnTo>
                <a:lnTo>
                  <a:pt x="41220" y="7207"/>
                </a:lnTo>
                <a:lnTo>
                  <a:pt x="38159" y="7909"/>
                </a:lnTo>
                <a:lnTo>
                  <a:pt x="36118" y="9646"/>
                </a:lnTo>
                <a:lnTo>
                  <a:pt x="34757" y="12075"/>
                </a:lnTo>
                <a:lnTo>
                  <a:pt x="33850" y="14964"/>
                </a:lnTo>
                <a:lnTo>
                  <a:pt x="31975" y="18159"/>
                </a:lnTo>
                <a:lnTo>
                  <a:pt x="29456" y="21560"/>
                </a:lnTo>
                <a:lnTo>
                  <a:pt x="26505" y="25097"/>
                </a:lnTo>
                <a:lnTo>
                  <a:pt x="24538" y="28726"/>
                </a:lnTo>
                <a:lnTo>
                  <a:pt x="23228" y="32414"/>
                </a:lnTo>
                <a:lnTo>
                  <a:pt x="22354" y="36143"/>
                </a:lnTo>
                <a:lnTo>
                  <a:pt x="23041" y="42439"/>
                </a:lnTo>
                <a:lnTo>
                  <a:pt x="24769" y="50447"/>
                </a:lnTo>
                <a:lnTo>
                  <a:pt x="27191" y="59595"/>
                </a:lnTo>
                <a:lnTo>
                  <a:pt x="28806" y="66964"/>
                </a:lnTo>
                <a:lnTo>
                  <a:pt x="29882" y="73146"/>
                </a:lnTo>
                <a:lnTo>
                  <a:pt x="30600" y="78538"/>
                </a:lnTo>
                <a:lnTo>
                  <a:pt x="32349" y="82132"/>
                </a:lnTo>
                <a:lnTo>
                  <a:pt x="34784" y="84529"/>
                </a:lnTo>
                <a:lnTo>
                  <a:pt x="37678" y="86126"/>
                </a:lnTo>
                <a:lnTo>
                  <a:pt x="40877" y="87192"/>
                </a:lnTo>
                <a:lnTo>
                  <a:pt x="44281" y="87901"/>
                </a:lnTo>
                <a:lnTo>
                  <a:pt x="47818" y="88375"/>
                </a:lnTo>
                <a:lnTo>
                  <a:pt x="50177" y="87420"/>
                </a:lnTo>
                <a:lnTo>
                  <a:pt x="51751" y="85514"/>
                </a:lnTo>
                <a:lnTo>
                  <a:pt x="54274" y="79397"/>
                </a:lnTo>
                <a:lnTo>
                  <a:pt x="55751" y="77625"/>
                </a:lnTo>
                <a:lnTo>
                  <a:pt x="58006" y="75174"/>
                </a:lnTo>
                <a:lnTo>
                  <a:pt x="60780" y="72270"/>
                </a:lnTo>
                <a:lnTo>
                  <a:pt x="62628" y="69064"/>
                </a:lnTo>
                <a:lnTo>
                  <a:pt x="63861" y="65656"/>
                </a:lnTo>
                <a:lnTo>
                  <a:pt x="64682" y="62115"/>
                </a:lnTo>
                <a:lnTo>
                  <a:pt x="66500" y="58484"/>
                </a:lnTo>
                <a:lnTo>
                  <a:pt x="68982" y="54793"/>
                </a:lnTo>
                <a:lnTo>
                  <a:pt x="71907" y="51063"/>
                </a:lnTo>
                <a:lnTo>
                  <a:pt x="72586" y="47305"/>
                </a:lnTo>
                <a:lnTo>
                  <a:pt x="71769" y="43531"/>
                </a:lnTo>
                <a:lnTo>
                  <a:pt x="69954" y="39744"/>
                </a:lnTo>
                <a:lnTo>
                  <a:pt x="68745" y="35950"/>
                </a:lnTo>
                <a:lnTo>
                  <a:pt x="67938" y="32150"/>
                </a:lnTo>
                <a:lnTo>
                  <a:pt x="67400" y="28348"/>
                </a:lnTo>
                <a:lnTo>
                  <a:pt x="65772" y="25812"/>
                </a:lnTo>
                <a:lnTo>
                  <a:pt x="63417" y="24122"/>
                </a:lnTo>
                <a:lnTo>
                  <a:pt x="56579" y="21409"/>
                </a:lnTo>
                <a:lnTo>
                  <a:pt x="56017" y="19917"/>
                </a:lnTo>
                <a:lnTo>
                  <a:pt x="55644" y="17652"/>
                </a:lnTo>
                <a:lnTo>
                  <a:pt x="55394" y="14872"/>
                </a:lnTo>
                <a:lnTo>
                  <a:pt x="52688" y="13018"/>
                </a:lnTo>
                <a:lnTo>
                  <a:pt x="48344" y="11783"/>
                </a:lnTo>
                <a:lnTo>
                  <a:pt x="42908" y="10959"/>
                </a:lnTo>
                <a:lnTo>
                  <a:pt x="38014" y="10410"/>
                </a:lnTo>
                <a:lnTo>
                  <a:pt x="33481" y="10044"/>
                </a:lnTo>
                <a:lnTo>
                  <a:pt x="29189" y="9800"/>
                </a:lnTo>
                <a:lnTo>
                  <a:pt x="26328" y="10907"/>
                </a:lnTo>
                <a:lnTo>
                  <a:pt x="24421" y="12915"/>
                </a:lnTo>
                <a:lnTo>
                  <a:pt x="23149" y="15524"/>
                </a:lnTo>
                <a:lnTo>
                  <a:pt x="21031" y="17263"/>
                </a:lnTo>
                <a:lnTo>
                  <a:pt x="18350" y="18423"/>
                </a:lnTo>
                <a:lnTo>
                  <a:pt x="15292" y="19195"/>
                </a:lnTo>
                <a:lnTo>
                  <a:pt x="13253" y="20981"/>
                </a:lnTo>
                <a:lnTo>
                  <a:pt x="11894" y="23441"/>
                </a:lnTo>
                <a:lnTo>
                  <a:pt x="10987" y="26351"/>
                </a:lnTo>
                <a:lnTo>
                  <a:pt x="11653" y="32101"/>
                </a:lnTo>
                <a:lnTo>
                  <a:pt x="13368" y="39745"/>
                </a:lnTo>
                <a:lnTo>
                  <a:pt x="15780" y="48650"/>
                </a:lnTo>
                <a:lnTo>
                  <a:pt x="17388" y="55858"/>
                </a:lnTo>
                <a:lnTo>
                  <a:pt x="18461" y="61932"/>
                </a:lnTo>
                <a:lnTo>
                  <a:pt x="19176" y="67252"/>
                </a:lnTo>
                <a:lnTo>
                  <a:pt x="20922" y="70798"/>
                </a:lnTo>
                <a:lnTo>
                  <a:pt x="23357" y="73163"/>
                </a:lnTo>
                <a:lnTo>
                  <a:pt x="26250" y="74739"/>
                </a:lnTo>
                <a:lnTo>
                  <a:pt x="29449" y="77060"/>
                </a:lnTo>
                <a:lnTo>
                  <a:pt x="32851" y="79877"/>
                </a:lnTo>
                <a:lnTo>
                  <a:pt x="36390" y="83025"/>
                </a:lnTo>
                <a:lnTo>
                  <a:pt x="40018" y="85124"/>
                </a:lnTo>
                <a:lnTo>
                  <a:pt x="43707" y="86523"/>
                </a:lnTo>
                <a:lnTo>
                  <a:pt x="47437" y="87456"/>
                </a:lnTo>
                <a:lnTo>
                  <a:pt x="51193" y="88078"/>
                </a:lnTo>
                <a:lnTo>
                  <a:pt x="54968" y="88492"/>
                </a:lnTo>
                <a:lnTo>
                  <a:pt x="58753" y="88768"/>
                </a:lnTo>
                <a:lnTo>
                  <a:pt x="62548" y="87683"/>
                </a:lnTo>
                <a:lnTo>
                  <a:pt x="66347" y="85689"/>
                </a:lnTo>
                <a:lnTo>
                  <a:pt x="70150" y="83090"/>
                </a:lnTo>
                <a:lnTo>
                  <a:pt x="73955" y="77547"/>
                </a:lnTo>
                <a:lnTo>
                  <a:pt x="77762" y="70042"/>
                </a:lnTo>
                <a:lnTo>
                  <a:pt x="81569" y="61229"/>
                </a:lnTo>
                <a:lnTo>
                  <a:pt x="84108" y="52813"/>
                </a:lnTo>
                <a:lnTo>
                  <a:pt x="85801" y="44663"/>
                </a:lnTo>
                <a:lnTo>
                  <a:pt x="88517" y="25466"/>
                </a:lnTo>
                <a:lnTo>
                  <a:pt x="87470" y="22622"/>
                </a:lnTo>
                <a:lnTo>
                  <a:pt x="85502" y="19455"/>
                </a:lnTo>
                <a:lnTo>
                  <a:pt x="82920" y="16074"/>
                </a:lnTo>
                <a:lnTo>
                  <a:pt x="81199" y="12549"/>
                </a:lnTo>
                <a:lnTo>
                  <a:pt x="80051" y="8930"/>
                </a:lnTo>
                <a:lnTo>
                  <a:pt x="79285" y="5247"/>
                </a:lnTo>
                <a:lnTo>
                  <a:pt x="76235" y="2792"/>
                </a:lnTo>
                <a:lnTo>
                  <a:pt x="71663" y="1155"/>
                </a:lnTo>
                <a:lnTo>
                  <a:pt x="66074" y="64"/>
                </a:lnTo>
                <a:lnTo>
                  <a:pt x="62348" y="606"/>
                </a:lnTo>
                <a:lnTo>
                  <a:pt x="59863" y="2238"/>
                </a:lnTo>
                <a:lnTo>
                  <a:pt x="58207" y="4596"/>
                </a:lnTo>
                <a:lnTo>
                  <a:pt x="55833" y="6168"/>
                </a:lnTo>
                <a:lnTo>
                  <a:pt x="52981" y="7216"/>
                </a:lnTo>
                <a:lnTo>
                  <a:pt x="49809" y="7914"/>
                </a:lnTo>
                <a:lnTo>
                  <a:pt x="46424" y="9650"/>
                </a:lnTo>
                <a:lnTo>
                  <a:pt x="42899" y="12077"/>
                </a:lnTo>
                <a:lnTo>
                  <a:pt x="39278" y="14965"/>
                </a:lnTo>
                <a:lnTo>
                  <a:pt x="35594" y="16891"/>
                </a:lnTo>
                <a:lnTo>
                  <a:pt x="31867" y="18174"/>
                </a:lnTo>
                <a:lnTo>
                  <a:pt x="28113" y="19030"/>
                </a:lnTo>
                <a:lnTo>
                  <a:pt x="24341" y="20871"/>
                </a:lnTo>
                <a:lnTo>
                  <a:pt x="20556" y="23367"/>
                </a:lnTo>
                <a:lnTo>
                  <a:pt x="16762" y="26302"/>
                </a:lnTo>
                <a:lnTo>
                  <a:pt x="12964" y="29529"/>
                </a:lnTo>
                <a:lnTo>
                  <a:pt x="9161" y="32950"/>
                </a:lnTo>
                <a:lnTo>
                  <a:pt x="5356" y="36500"/>
                </a:lnTo>
                <a:lnTo>
                  <a:pt x="2819" y="40137"/>
                </a:lnTo>
                <a:lnTo>
                  <a:pt x="1127" y="43832"/>
                </a:lnTo>
                <a:lnTo>
                  <a:pt x="0" y="47565"/>
                </a:lnTo>
                <a:lnTo>
                  <a:pt x="518" y="48784"/>
                </a:lnTo>
                <a:lnTo>
                  <a:pt x="2134" y="48327"/>
                </a:lnTo>
                <a:lnTo>
                  <a:pt x="9176" y="43601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secant?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b="1" dirty="0" smtClean="0"/>
              <a:t>secant</a:t>
            </a:r>
            <a:r>
              <a:rPr lang="en-US" dirty="0" smtClean="0"/>
              <a:t> is a line that contains a chord.</a:t>
            </a:r>
          </a:p>
          <a:p>
            <a:r>
              <a:rPr lang="en-US" dirty="0" smtClean="0"/>
              <a:t>A secant is named for two points on the secant.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95600" y="2971800"/>
            <a:ext cx="3690938" cy="3690938"/>
          </a:xfrm>
          <a:prstGeom prst="rect">
            <a:avLst/>
          </a:prstGeom>
          <a:noFill/>
          <a:ln w="12700" cap="sq" cmpd="sng">
            <a:noFill/>
            <a:prstDash val="solid"/>
            <a:miter lim="800000"/>
            <a:headEnd type="none" w="sm" len="sm"/>
            <a:tailEnd type="none" w="sm" len="sm"/>
          </a:ln>
          <a:effectLst/>
        </p:spPr>
      </p:pic>
      <p:sp>
        <p:nvSpPr>
          <p:cNvPr id="5" name="SMARTPenAnnotation408"/>
          <p:cNvSpPr/>
          <p:nvPr/>
        </p:nvSpPr>
        <p:spPr bwMode="auto">
          <a:xfrm>
            <a:off x="3817620" y="4126229"/>
            <a:ext cx="2343151" cy="2045972"/>
          </a:xfrm>
          <a:custGeom>
            <a:avLst/>
            <a:gdLst/>
            <a:ahLst/>
            <a:cxnLst/>
            <a:rect l="0" t="0" r="0" b="0"/>
            <a:pathLst>
              <a:path w="2343151" h="2045972">
                <a:moveTo>
                  <a:pt x="0" y="2045971"/>
                </a:moveTo>
                <a:lnTo>
                  <a:pt x="0" y="2039903"/>
                </a:lnTo>
                <a:lnTo>
                  <a:pt x="1270" y="2038115"/>
                </a:lnTo>
                <a:lnTo>
                  <a:pt x="3386" y="2036923"/>
                </a:lnTo>
                <a:lnTo>
                  <a:pt x="9841" y="2035011"/>
                </a:lnTo>
                <a:lnTo>
                  <a:pt x="21131" y="2014899"/>
                </a:lnTo>
                <a:lnTo>
                  <a:pt x="22977" y="2013826"/>
                </a:lnTo>
                <a:lnTo>
                  <a:pt x="28415" y="2012634"/>
                </a:lnTo>
                <a:lnTo>
                  <a:pt x="30373" y="2011046"/>
                </a:lnTo>
                <a:lnTo>
                  <a:pt x="31679" y="2008717"/>
                </a:lnTo>
                <a:lnTo>
                  <a:pt x="32549" y="2005895"/>
                </a:lnTo>
                <a:lnTo>
                  <a:pt x="36903" y="1999373"/>
                </a:lnTo>
                <a:lnTo>
                  <a:pt x="39842" y="1995855"/>
                </a:lnTo>
                <a:lnTo>
                  <a:pt x="41801" y="1992240"/>
                </a:lnTo>
                <a:lnTo>
                  <a:pt x="43978" y="1984837"/>
                </a:lnTo>
                <a:lnTo>
                  <a:pt x="45829" y="1982355"/>
                </a:lnTo>
                <a:lnTo>
                  <a:pt x="48332" y="1980700"/>
                </a:lnTo>
                <a:lnTo>
                  <a:pt x="51271" y="1979597"/>
                </a:lnTo>
                <a:lnTo>
                  <a:pt x="61476" y="1971976"/>
                </a:lnTo>
                <a:lnTo>
                  <a:pt x="129375" y="1911204"/>
                </a:lnTo>
                <a:lnTo>
                  <a:pt x="191441" y="1854055"/>
                </a:lnTo>
                <a:lnTo>
                  <a:pt x="233913" y="1813234"/>
                </a:lnTo>
                <a:lnTo>
                  <a:pt x="333178" y="1721821"/>
                </a:lnTo>
                <a:lnTo>
                  <a:pt x="401402" y="1662059"/>
                </a:lnTo>
                <a:lnTo>
                  <a:pt x="461611" y="1611183"/>
                </a:lnTo>
                <a:lnTo>
                  <a:pt x="531307" y="1547478"/>
                </a:lnTo>
                <a:lnTo>
                  <a:pt x="593582" y="1495609"/>
                </a:lnTo>
                <a:lnTo>
                  <a:pt x="663543" y="1437492"/>
                </a:lnTo>
                <a:lnTo>
                  <a:pt x="716124" y="1396229"/>
                </a:lnTo>
                <a:lnTo>
                  <a:pt x="772937" y="1353336"/>
                </a:lnTo>
                <a:lnTo>
                  <a:pt x="830151" y="1303959"/>
                </a:lnTo>
                <a:lnTo>
                  <a:pt x="891131" y="1246572"/>
                </a:lnTo>
                <a:lnTo>
                  <a:pt x="948851" y="1196125"/>
                </a:lnTo>
                <a:lnTo>
                  <a:pt x="1004641" y="1142481"/>
                </a:lnTo>
                <a:lnTo>
                  <a:pt x="1069972" y="1084426"/>
                </a:lnTo>
                <a:lnTo>
                  <a:pt x="1297613" y="882050"/>
                </a:lnTo>
                <a:lnTo>
                  <a:pt x="1368163" y="822689"/>
                </a:lnTo>
                <a:lnTo>
                  <a:pt x="1431456" y="766960"/>
                </a:lnTo>
                <a:lnTo>
                  <a:pt x="1496015" y="707731"/>
                </a:lnTo>
                <a:lnTo>
                  <a:pt x="1539273" y="666052"/>
                </a:lnTo>
                <a:lnTo>
                  <a:pt x="1608258" y="607597"/>
                </a:lnTo>
                <a:lnTo>
                  <a:pt x="1690141" y="539283"/>
                </a:lnTo>
                <a:lnTo>
                  <a:pt x="1780526" y="460997"/>
                </a:lnTo>
                <a:lnTo>
                  <a:pt x="1849633" y="405832"/>
                </a:lnTo>
                <a:lnTo>
                  <a:pt x="1917522" y="354773"/>
                </a:lnTo>
                <a:lnTo>
                  <a:pt x="1986574" y="298223"/>
                </a:lnTo>
                <a:lnTo>
                  <a:pt x="2011014" y="278016"/>
                </a:lnTo>
                <a:lnTo>
                  <a:pt x="2060087" y="244092"/>
                </a:lnTo>
                <a:lnTo>
                  <a:pt x="2132396" y="185237"/>
                </a:lnTo>
                <a:lnTo>
                  <a:pt x="2203773" y="125495"/>
                </a:lnTo>
                <a:lnTo>
                  <a:pt x="2221514" y="111656"/>
                </a:lnTo>
                <a:lnTo>
                  <a:pt x="2262973" y="88286"/>
                </a:lnTo>
                <a:lnTo>
                  <a:pt x="2272802" y="76915"/>
                </a:lnTo>
                <a:lnTo>
                  <a:pt x="2283392" y="61055"/>
                </a:lnTo>
                <a:lnTo>
                  <a:pt x="2285531" y="59753"/>
                </a:lnTo>
                <a:lnTo>
                  <a:pt x="2291295" y="58307"/>
                </a:lnTo>
                <a:lnTo>
                  <a:pt x="2301680" y="57493"/>
                </a:lnTo>
                <a:lnTo>
                  <a:pt x="2304073" y="56109"/>
                </a:lnTo>
                <a:lnTo>
                  <a:pt x="2305669" y="53916"/>
                </a:lnTo>
                <a:lnTo>
                  <a:pt x="2308804" y="45863"/>
                </a:lnTo>
                <a:lnTo>
                  <a:pt x="2308843" y="39695"/>
                </a:lnTo>
                <a:lnTo>
                  <a:pt x="2310119" y="37893"/>
                </a:lnTo>
                <a:lnTo>
                  <a:pt x="2312239" y="36692"/>
                </a:lnTo>
                <a:lnTo>
                  <a:pt x="2314923" y="35892"/>
                </a:lnTo>
                <a:lnTo>
                  <a:pt x="2317982" y="32818"/>
                </a:lnTo>
                <a:lnTo>
                  <a:pt x="2324767" y="22630"/>
                </a:lnTo>
                <a:lnTo>
                  <a:pt x="2328630" y="13021"/>
                </a:lnTo>
                <a:lnTo>
                  <a:pt x="2329659" y="8681"/>
                </a:lnTo>
                <a:lnTo>
                  <a:pt x="2331616" y="5787"/>
                </a:lnTo>
                <a:lnTo>
                  <a:pt x="2334190" y="3858"/>
                </a:lnTo>
                <a:lnTo>
                  <a:pt x="2343150" y="0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SMARTPenAnnotation409"/>
          <p:cNvSpPr/>
          <p:nvPr/>
        </p:nvSpPr>
        <p:spPr bwMode="auto">
          <a:xfrm>
            <a:off x="6069329" y="4080509"/>
            <a:ext cx="148494" cy="102868"/>
          </a:xfrm>
          <a:custGeom>
            <a:avLst/>
            <a:gdLst/>
            <a:ahLst/>
            <a:cxnLst/>
            <a:rect l="0" t="0" r="0" b="0"/>
            <a:pathLst>
              <a:path w="148494" h="102868">
                <a:moveTo>
                  <a:pt x="91441" y="0"/>
                </a:moveTo>
                <a:lnTo>
                  <a:pt x="85373" y="0"/>
                </a:lnTo>
                <a:lnTo>
                  <a:pt x="82316" y="1270"/>
                </a:lnTo>
                <a:lnTo>
                  <a:pt x="79007" y="3387"/>
                </a:lnTo>
                <a:lnTo>
                  <a:pt x="75531" y="6069"/>
                </a:lnTo>
                <a:lnTo>
                  <a:pt x="61510" y="15821"/>
                </a:lnTo>
                <a:lnTo>
                  <a:pt x="52436" y="21977"/>
                </a:lnTo>
                <a:lnTo>
                  <a:pt x="46388" y="27352"/>
                </a:lnTo>
                <a:lnTo>
                  <a:pt x="42356" y="32205"/>
                </a:lnTo>
                <a:lnTo>
                  <a:pt x="39667" y="36710"/>
                </a:lnTo>
                <a:lnTo>
                  <a:pt x="36605" y="40984"/>
                </a:lnTo>
                <a:lnTo>
                  <a:pt x="33293" y="45102"/>
                </a:lnTo>
                <a:lnTo>
                  <a:pt x="29816" y="49119"/>
                </a:lnTo>
                <a:lnTo>
                  <a:pt x="26227" y="54336"/>
                </a:lnTo>
                <a:lnTo>
                  <a:pt x="22565" y="60354"/>
                </a:lnTo>
                <a:lnTo>
                  <a:pt x="13630" y="76128"/>
                </a:lnTo>
                <a:lnTo>
                  <a:pt x="12897" y="78692"/>
                </a:lnTo>
                <a:lnTo>
                  <a:pt x="12408" y="81671"/>
                </a:lnTo>
                <a:lnTo>
                  <a:pt x="11624" y="89511"/>
                </a:lnTo>
                <a:lnTo>
                  <a:pt x="11559" y="91424"/>
                </a:lnTo>
                <a:lnTo>
                  <a:pt x="11488" y="96937"/>
                </a:lnTo>
                <a:lnTo>
                  <a:pt x="12738" y="98914"/>
                </a:lnTo>
                <a:lnTo>
                  <a:pt x="14843" y="100233"/>
                </a:lnTo>
                <a:lnTo>
                  <a:pt x="21277" y="102350"/>
                </a:lnTo>
                <a:lnTo>
                  <a:pt x="25543" y="102639"/>
                </a:lnTo>
                <a:lnTo>
                  <a:pt x="31673" y="102767"/>
                </a:lnTo>
                <a:lnTo>
                  <a:pt x="73142" y="102867"/>
                </a:lnTo>
                <a:lnTo>
                  <a:pt x="79242" y="101598"/>
                </a:lnTo>
                <a:lnTo>
                  <a:pt x="83308" y="99482"/>
                </a:lnTo>
                <a:lnTo>
                  <a:pt x="86019" y="96802"/>
                </a:lnTo>
                <a:lnTo>
                  <a:pt x="90366" y="95014"/>
                </a:lnTo>
                <a:lnTo>
                  <a:pt x="95804" y="93823"/>
                </a:lnTo>
                <a:lnTo>
                  <a:pt x="101970" y="93029"/>
                </a:lnTo>
                <a:lnTo>
                  <a:pt x="106080" y="91229"/>
                </a:lnTo>
                <a:lnTo>
                  <a:pt x="108820" y="88760"/>
                </a:lnTo>
                <a:lnTo>
                  <a:pt x="110647" y="85843"/>
                </a:lnTo>
                <a:lnTo>
                  <a:pt x="113135" y="82629"/>
                </a:lnTo>
                <a:lnTo>
                  <a:pt x="116063" y="79216"/>
                </a:lnTo>
                <a:lnTo>
                  <a:pt x="119286" y="75671"/>
                </a:lnTo>
                <a:lnTo>
                  <a:pt x="129639" y="64958"/>
                </a:lnTo>
                <a:lnTo>
                  <a:pt x="135956" y="58546"/>
                </a:lnTo>
                <a:lnTo>
                  <a:pt x="140168" y="53001"/>
                </a:lnTo>
                <a:lnTo>
                  <a:pt x="142975" y="48034"/>
                </a:lnTo>
                <a:lnTo>
                  <a:pt x="144847" y="43453"/>
                </a:lnTo>
                <a:lnTo>
                  <a:pt x="146095" y="39129"/>
                </a:lnTo>
                <a:lnTo>
                  <a:pt x="146927" y="34976"/>
                </a:lnTo>
                <a:lnTo>
                  <a:pt x="148262" y="25253"/>
                </a:lnTo>
                <a:lnTo>
                  <a:pt x="148371" y="23186"/>
                </a:lnTo>
                <a:lnTo>
                  <a:pt x="148493" y="17502"/>
                </a:lnTo>
                <a:lnTo>
                  <a:pt x="147256" y="15478"/>
                </a:lnTo>
                <a:lnTo>
                  <a:pt x="145161" y="14129"/>
                </a:lnTo>
                <a:lnTo>
                  <a:pt x="142494" y="13229"/>
                </a:lnTo>
                <a:lnTo>
                  <a:pt x="140716" y="11360"/>
                </a:lnTo>
                <a:lnTo>
                  <a:pt x="139531" y="8843"/>
                </a:lnTo>
                <a:lnTo>
                  <a:pt x="138741" y="5896"/>
                </a:lnTo>
                <a:lnTo>
                  <a:pt x="136944" y="3930"/>
                </a:lnTo>
                <a:lnTo>
                  <a:pt x="134476" y="2621"/>
                </a:lnTo>
                <a:lnTo>
                  <a:pt x="131561" y="1747"/>
                </a:lnTo>
                <a:lnTo>
                  <a:pt x="128347" y="2435"/>
                </a:lnTo>
                <a:lnTo>
                  <a:pt x="124935" y="4164"/>
                </a:lnTo>
                <a:lnTo>
                  <a:pt x="121390" y="6586"/>
                </a:lnTo>
                <a:lnTo>
                  <a:pt x="117757" y="8201"/>
                </a:lnTo>
                <a:lnTo>
                  <a:pt x="114065" y="9277"/>
                </a:lnTo>
                <a:lnTo>
                  <a:pt x="110334" y="9995"/>
                </a:lnTo>
                <a:lnTo>
                  <a:pt x="105306" y="11744"/>
                </a:lnTo>
                <a:lnTo>
                  <a:pt x="99415" y="14179"/>
                </a:lnTo>
                <a:lnTo>
                  <a:pt x="92946" y="17073"/>
                </a:lnTo>
                <a:lnTo>
                  <a:pt x="87364" y="19002"/>
                </a:lnTo>
                <a:lnTo>
                  <a:pt x="82373" y="20288"/>
                </a:lnTo>
                <a:lnTo>
                  <a:pt x="77776" y="21146"/>
                </a:lnTo>
                <a:lnTo>
                  <a:pt x="73441" y="22987"/>
                </a:lnTo>
                <a:lnTo>
                  <a:pt x="69281" y="25485"/>
                </a:lnTo>
                <a:lnTo>
                  <a:pt x="65238" y="28420"/>
                </a:lnTo>
                <a:lnTo>
                  <a:pt x="61271" y="30377"/>
                </a:lnTo>
                <a:lnTo>
                  <a:pt x="57358" y="31682"/>
                </a:lnTo>
                <a:lnTo>
                  <a:pt x="53479" y="32551"/>
                </a:lnTo>
                <a:lnTo>
                  <a:pt x="49623" y="34401"/>
                </a:lnTo>
                <a:lnTo>
                  <a:pt x="45782" y="36904"/>
                </a:lnTo>
                <a:lnTo>
                  <a:pt x="41951" y="39843"/>
                </a:lnTo>
                <a:lnTo>
                  <a:pt x="38128" y="43072"/>
                </a:lnTo>
                <a:lnTo>
                  <a:pt x="34308" y="46495"/>
                </a:lnTo>
                <a:lnTo>
                  <a:pt x="26679" y="53685"/>
                </a:lnTo>
                <a:lnTo>
                  <a:pt x="19054" y="61113"/>
                </a:lnTo>
                <a:lnTo>
                  <a:pt x="16513" y="64872"/>
                </a:lnTo>
                <a:lnTo>
                  <a:pt x="14819" y="68648"/>
                </a:lnTo>
                <a:lnTo>
                  <a:pt x="13690" y="72436"/>
                </a:lnTo>
                <a:lnTo>
                  <a:pt x="12936" y="76231"/>
                </a:lnTo>
                <a:lnTo>
                  <a:pt x="12434" y="80031"/>
                </a:lnTo>
                <a:lnTo>
                  <a:pt x="11629" y="89187"/>
                </a:lnTo>
                <a:lnTo>
                  <a:pt x="11563" y="91208"/>
                </a:lnTo>
                <a:lnTo>
                  <a:pt x="11489" y="96841"/>
                </a:lnTo>
                <a:lnTo>
                  <a:pt x="12740" y="98850"/>
                </a:lnTo>
                <a:lnTo>
                  <a:pt x="14843" y="100190"/>
                </a:lnTo>
                <a:lnTo>
                  <a:pt x="21277" y="102341"/>
                </a:lnTo>
                <a:lnTo>
                  <a:pt x="24344" y="102517"/>
                </a:lnTo>
                <a:lnTo>
                  <a:pt x="34527" y="102713"/>
                </a:lnTo>
                <a:lnTo>
                  <a:pt x="60607" y="102824"/>
                </a:lnTo>
                <a:lnTo>
                  <a:pt x="68345" y="101569"/>
                </a:lnTo>
                <a:lnTo>
                  <a:pt x="74773" y="99463"/>
                </a:lnTo>
                <a:lnTo>
                  <a:pt x="80329" y="96789"/>
                </a:lnTo>
                <a:lnTo>
                  <a:pt x="87843" y="91196"/>
                </a:lnTo>
                <a:lnTo>
                  <a:pt x="96662" y="83658"/>
                </a:lnTo>
                <a:lnTo>
                  <a:pt x="114081" y="67661"/>
                </a:lnTo>
                <a:lnTo>
                  <a:pt x="126057" y="56319"/>
                </a:lnTo>
                <a:lnTo>
                  <a:pt x="129758" y="51516"/>
                </a:lnTo>
                <a:lnTo>
                  <a:pt x="132225" y="47044"/>
                </a:lnTo>
                <a:lnTo>
                  <a:pt x="136186" y="36810"/>
                </a:lnTo>
                <a:lnTo>
                  <a:pt x="136511" y="34700"/>
                </a:lnTo>
                <a:lnTo>
                  <a:pt x="136727" y="32024"/>
                </a:lnTo>
                <a:lnTo>
                  <a:pt x="136872" y="28969"/>
                </a:lnTo>
                <a:lnTo>
                  <a:pt x="137032" y="22189"/>
                </a:lnTo>
                <a:lnTo>
                  <a:pt x="137135" y="13556"/>
                </a:lnTo>
                <a:lnTo>
                  <a:pt x="134603" y="11577"/>
                </a:lnTo>
                <a:lnTo>
                  <a:pt x="130376" y="8988"/>
                </a:lnTo>
                <a:lnTo>
                  <a:pt x="125018" y="5992"/>
                </a:lnTo>
                <a:lnTo>
                  <a:pt x="121445" y="5265"/>
                </a:lnTo>
                <a:lnTo>
                  <a:pt x="119064" y="6050"/>
                </a:lnTo>
                <a:lnTo>
                  <a:pt x="117476" y="7844"/>
                </a:lnTo>
                <a:lnTo>
                  <a:pt x="113878" y="9039"/>
                </a:lnTo>
                <a:lnTo>
                  <a:pt x="108938" y="9836"/>
                </a:lnTo>
                <a:lnTo>
                  <a:pt x="103105" y="10368"/>
                </a:lnTo>
                <a:lnTo>
                  <a:pt x="96677" y="11992"/>
                </a:lnTo>
                <a:lnTo>
                  <a:pt x="89852" y="14345"/>
                </a:lnTo>
                <a:lnTo>
                  <a:pt x="82761" y="17183"/>
                </a:lnTo>
                <a:lnTo>
                  <a:pt x="76764" y="20346"/>
                </a:lnTo>
                <a:lnTo>
                  <a:pt x="71496" y="23724"/>
                </a:lnTo>
                <a:lnTo>
                  <a:pt x="66714" y="27246"/>
                </a:lnTo>
                <a:lnTo>
                  <a:pt x="60987" y="30864"/>
                </a:lnTo>
                <a:lnTo>
                  <a:pt x="54628" y="34546"/>
                </a:lnTo>
                <a:lnTo>
                  <a:pt x="0" y="80011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SMARTPenAnnotation410"/>
          <p:cNvSpPr/>
          <p:nvPr/>
        </p:nvSpPr>
        <p:spPr bwMode="auto">
          <a:xfrm>
            <a:off x="3731592" y="6081057"/>
            <a:ext cx="120130" cy="119965"/>
          </a:xfrm>
          <a:custGeom>
            <a:avLst/>
            <a:gdLst/>
            <a:ahLst/>
            <a:cxnLst/>
            <a:rect l="0" t="0" r="0" b="0"/>
            <a:pathLst>
              <a:path w="120130" h="119965">
                <a:moveTo>
                  <a:pt x="97458" y="45422"/>
                </a:moveTo>
                <a:lnTo>
                  <a:pt x="85322" y="39355"/>
                </a:lnTo>
                <a:lnTo>
                  <a:pt x="80477" y="37567"/>
                </a:lnTo>
                <a:lnTo>
                  <a:pt x="75977" y="36375"/>
                </a:lnTo>
                <a:lnTo>
                  <a:pt x="71707" y="35581"/>
                </a:lnTo>
                <a:lnTo>
                  <a:pt x="67591" y="35051"/>
                </a:lnTo>
                <a:lnTo>
                  <a:pt x="63576" y="34698"/>
                </a:lnTo>
                <a:lnTo>
                  <a:pt x="59630" y="34463"/>
                </a:lnTo>
                <a:lnTo>
                  <a:pt x="55729" y="35576"/>
                </a:lnTo>
                <a:lnTo>
                  <a:pt x="51859" y="37589"/>
                </a:lnTo>
                <a:lnTo>
                  <a:pt x="48008" y="40200"/>
                </a:lnTo>
                <a:lnTo>
                  <a:pt x="44171" y="43211"/>
                </a:lnTo>
                <a:lnTo>
                  <a:pt x="40344" y="46487"/>
                </a:lnTo>
                <a:lnTo>
                  <a:pt x="36521" y="49942"/>
                </a:lnTo>
                <a:lnTo>
                  <a:pt x="32704" y="52246"/>
                </a:lnTo>
                <a:lnTo>
                  <a:pt x="28888" y="53781"/>
                </a:lnTo>
                <a:lnTo>
                  <a:pt x="25075" y="54806"/>
                </a:lnTo>
                <a:lnTo>
                  <a:pt x="22532" y="56757"/>
                </a:lnTo>
                <a:lnTo>
                  <a:pt x="20837" y="59329"/>
                </a:lnTo>
                <a:lnTo>
                  <a:pt x="19708" y="62313"/>
                </a:lnTo>
                <a:lnTo>
                  <a:pt x="12050" y="84717"/>
                </a:lnTo>
                <a:lnTo>
                  <a:pt x="10039" y="91939"/>
                </a:lnTo>
                <a:lnTo>
                  <a:pt x="8699" y="98024"/>
                </a:lnTo>
                <a:lnTo>
                  <a:pt x="7805" y="103350"/>
                </a:lnTo>
                <a:lnTo>
                  <a:pt x="8479" y="106900"/>
                </a:lnTo>
                <a:lnTo>
                  <a:pt x="10198" y="109267"/>
                </a:lnTo>
                <a:lnTo>
                  <a:pt x="12615" y="110846"/>
                </a:lnTo>
                <a:lnTo>
                  <a:pt x="15496" y="113168"/>
                </a:lnTo>
                <a:lnTo>
                  <a:pt x="18686" y="115986"/>
                </a:lnTo>
                <a:lnTo>
                  <a:pt x="22084" y="119135"/>
                </a:lnTo>
                <a:lnTo>
                  <a:pt x="26888" y="119964"/>
                </a:lnTo>
                <a:lnTo>
                  <a:pt x="32632" y="119247"/>
                </a:lnTo>
                <a:lnTo>
                  <a:pt x="39000" y="117499"/>
                </a:lnTo>
                <a:lnTo>
                  <a:pt x="44516" y="116333"/>
                </a:lnTo>
                <a:lnTo>
                  <a:pt x="49463" y="115556"/>
                </a:lnTo>
                <a:lnTo>
                  <a:pt x="54031" y="115038"/>
                </a:lnTo>
                <a:lnTo>
                  <a:pt x="58347" y="113423"/>
                </a:lnTo>
                <a:lnTo>
                  <a:pt x="62494" y="111077"/>
                </a:lnTo>
                <a:lnTo>
                  <a:pt x="66528" y="108241"/>
                </a:lnTo>
                <a:lnTo>
                  <a:pt x="69218" y="105082"/>
                </a:lnTo>
                <a:lnTo>
                  <a:pt x="71011" y="101705"/>
                </a:lnTo>
                <a:lnTo>
                  <a:pt x="72207" y="98184"/>
                </a:lnTo>
                <a:lnTo>
                  <a:pt x="75544" y="94567"/>
                </a:lnTo>
                <a:lnTo>
                  <a:pt x="80308" y="90886"/>
                </a:lnTo>
                <a:lnTo>
                  <a:pt x="86025" y="87161"/>
                </a:lnTo>
                <a:lnTo>
                  <a:pt x="89835" y="82138"/>
                </a:lnTo>
                <a:lnTo>
                  <a:pt x="92376" y="76250"/>
                </a:lnTo>
                <a:lnTo>
                  <a:pt x="94070" y="69784"/>
                </a:lnTo>
                <a:lnTo>
                  <a:pt x="96469" y="64203"/>
                </a:lnTo>
                <a:lnTo>
                  <a:pt x="99339" y="59213"/>
                </a:lnTo>
                <a:lnTo>
                  <a:pt x="102522" y="54616"/>
                </a:lnTo>
                <a:lnTo>
                  <a:pt x="105914" y="50281"/>
                </a:lnTo>
                <a:lnTo>
                  <a:pt x="109445" y="46122"/>
                </a:lnTo>
                <a:lnTo>
                  <a:pt x="113069" y="42078"/>
                </a:lnTo>
                <a:lnTo>
                  <a:pt x="115485" y="38113"/>
                </a:lnTo>
                <a:lnTo>
                  <a:pt x="117096" y="34199"/>
                </a:lnTo>
                <a:lnTo>
                  <a:pt x="119681" y="24861"/>
                </a:lnTo>
                <a:lnTo>
                  <a:pt x="119893" y="21555"/>
                </a:lnTo>
                <a:lnTo>
                  <a:pt x="120129" y="11108"/>
                </a:lnTo>
                <a:lnTo>
                  <a:pt x="118922" y="7306"/>
                </a:lnTo>
                <a:lnTo>
                  <a:pt x="116847" y="4771"/>
                </a:lnTo>
                <a:lnTo>
                  <a:pt x="114194" y="3082"/>
                </a:lnTo>
                <a:lnTo>
                  <a:pt x="111155" y="1956"/>
                </a:lnTo>
                <a:lnTo>
                  <a:pt x="107859" y="1204"/>
                </a:lnTo>
                <a:lnTo>
                  <a:pt x="99512" y="0"/>
                </a:lnTo>
                <a:lnTo>
                  <a:pt x="96287" y="2441"/>
                </a:lnTo>
                <a:lnTo>
                  <a:pt x="91597" y="6607"/>
                </a:lnTo>
                <a:lnTo>
                  <a:pt x="85931" y="11926"/>
                </a:lnTo>
                <a:lnTo>
                  <a:pt x="80883" y="15472"/>
                </a:lnTo>
                <a:lnTo>
                  <a:pt x="76248" y="17835"/>
                </a:lnTo>
                <a:lnTo>
                  <a:pt x="71888" y="19411"/>
                </a:lnTo>
                <a:lnTo>
                  <a:pt x="66441" y="23001"/>
                </a:lnTo>
                <a:lnTo>
                  <a:pt x="60270" y="27935"/>
                </a:lnTo>
                <a:lnTo>
                  <a:pt x="53616" y="33764"/>
                </a:lnTo>
                <a:lnTo>
                  <a:pt x="46640" y="40190"/>
                </a:lnTo>
                <a:lnTo>
                  <a:pt x="25956" y="60100"/>
                </a:lnTo>
                <a:lnTo>
                  <a:pt x="15726" y="70149"/>
                </a:lnTo>
                <a:lnTo>
                  <a:pt x="12490" y="74607"/>
                </a:lnTo>
                <a:lnTo>
                  <a:pt x="10332" y="78849"/>
                </a:lnTo>
                <a:lnTo>
                  <a:pt x="8894" y="82946"/>
                </a:lnTo>
                <a:lnTo>
                  <a:pt x="6665" y="86948"/>
                </a:lnTo>
                <a:lnTo>
                  <a:pt x="3909" y="90886"/>
                </a:lnTo>
                <a:lnTo>
                  <a:pt x="802" y="94782"/>
                </a:lnTo>
                <a:lnTo>
                  <a:pt x="0" y="97379"/>
                </a:lnTo>
                <a:lnTo>
                  <a:pt x="736" y="99110"/>
                </a:lnTo>
                <a:lnTo>
                  <a:pt x="4974" y="101889"/>
                </a:lnTo>
                <a:lnTo>
                  <a:pt x="6592" y="103386"/>
                </a:lnTo>
                <a:lnTo>
                  <a:pt x="11776" y="108437"/>
                </a:lnTo>
                <a:lnTo>
                  <a:pt x="14937" y="110292"/>
                </a:lnTo>
                <a:lnTo>
                  <a:pt x="18313" y="111529"/>
                </a:lnTo>
                <a:lnTo>
                  <a:pt x="21835" y="112354"/>
                </a:lnTo>
                <a:lnTo>
                  <a:pt x="25453" y="111633"/>
                </a:lnTo>
                <a:lnTo>
                  <a:pt x="29134" y="109883"/>
                </a:lnTo>
                <a:lnTo>
                  <a:pt x="32859" y="107446"/>
                </a:lnTo>
                <a:lnTo>
                  <a:pt x="36612" y="105821"/>
                </a:lnTo>
                <a:lnTo>
                  <a:pt x="40383" y="104739"/>
                </a:lnTo>
                <a:lnTo>
                  <a:pt x="51737" y="102572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SMARTPenAnnotation411"/>
          <p:cNvSpPr/>
          <p:nvPr/>
        </p:nvSpPr>
        <p:spPr bwMode="auto">
          <a:xfrm>
            <a:off x="4046220" y="6023609"/>
            <a:ext cx="377190" cy="114301"/>
          </a:xfrm>
          <a:custGeom>
            <a:avLst/>
            <a:gdLst/>
            <a:ahLst/>
            <a:cxnLst/>
            <a:rect l="0" t="0" r="0" b="0"/>
            <a:pathLst>
              <a:path w="377190" h="114301">
                <a:moveTo>
                  <a:pt x="0" y="0"/>
                </a:moveTo>
                <a:lnTo>
                  <a:pt x="19682" y="19682"/>
                </a:lnTo>
                <a:lnTo>
                  <a:pt x="22011" y="20742"/>
                </a:lnTo>
                <a:lnTo>
                  <a:pt x="27986" y="21919"/>
                </a:lnTo>
                <a:lnTo>
                  <a:pt x="38489" y="22581"/>
                </a:lnTo>
                <a:lnTo>
                  <a:pt x="45980" y="23945"/>
                </a:lnTo>
                <a:lnTo>
                  <a:pt x="67849" y="28845"/>
                </a:lnTo>
                <a:lnTo>
                  <a:pt x="108721" y="38745"/>
                </a:lnTo>
                <a:lnTo>
                  <a:pt x="122010" y="41070"/>
                </a:lnTo>
                <a:lnTo>
                  <a:pt x="134680" y="42620"/>
                </a:lnTo>
                <a:lnTo>
                  <a:pt x="146936" y="43654"/>
                </a:lnTo>
                <a:lnTo>
                  <a:pt x="157648" y="45613"/>
                </a:lnTo>
                <a:lnTo>
                  <a:pt x="167328" y="48188"/>
                </a:lnTo>
                <a:lnTo>
                  <a:pt x="176322" y="51176"/>
                </a:lnTo>
                <a:lnTo>
                  <a:pt x="183588" y="53168"/>
                </a:lnTo>
                <a:lnTo>
                  <a:pt x="195048" y="55380"/>
                </a:lnTo>
                <a:lnTo>
                  <a:pt x="201152" y="55970"/>
                </a:lnTo>
                <a:lnTo>
                  <a:pt x="207761" y="56364"/>
                </a:lnTo>
                <a:lnTo>
                  <a:pt x="214707" y="56626"/>
                </a:lnTo>
                <a:lnTo>
                  <a:pt x="224418" y="58070"/>
                </a:lnTo>
                <a:lnTo>
                  <a:pt x="235972" y="60304"/>
                </a:lnTo>
                <a:lnTo>
                  <a:pt x="248755" y="63063"/>
                </a:lnTo>
                <a:lnTo>
                  <a:pt x="258546" y="66172"/>
                </a:lnTo>
                <a:lnTo>
                  <a:pt x="266344" y="69514"/>
                </a:lnTo>
                <a:lnTo>
                  <a:pt x="272812" y="73013"/>
                </a:lnTo>
                <a:lnTo>
                  <a:pt x="279665" y="75346"/>
                </a:lnTo>
                <a:lnTo>
                  <a:pt x="286773" y="76901"/>
                </a:lnTo>
                <a:lnTo>
                  <a:pt x="294052" y="77937"/>
                </a:lnTo>
                <a:lnTo>
                  <a:pt x="300174" y="79898"/>
                </a:lnTo>
                <a:lnTo>
                  <a:pt x="305526" y="82476"/>
                </a:lnTo>
                <a:lnTo>
                  <a:pt x="310364" y="85464"/>
                </a:lnTo>
                <a:lnTo>
                  <a:pt x="319126" y="88784"/>
                </a:lnTo>
                <a:lnTo>
                  <a:pt x="323241" y="89670"/>
                </a:lnTo>
                <a:lnTo>
                  <a:pt x="327254" y="91530"/>
                </a:lnTo>
                <a:lnTo>
                  <a:pt x="331199" y="94040"/>
                </a:lnTo>
                <a:lnTo>
                  <a:pt x="335099" y="96984"/>
                </a:lnTo>
                <a:lnTo>
                  <a:pt x="342819" y="100254"/>
                </a:lnTo>
                <a:lnTo>
                  <a:pt x="346656" y="101126"/>
                </a:lnTo>
                <a:lnTo>
                  <a:pt x="350484" y="102978"/>
                </a:lnTo>
                <a:lnTo>
                  <a:pt x="354306" y="105482"/>
                </a:lnTo>
                <a:lnTo>
                  <a:pt x="358123" y="108421"/>
                </a:lnTo>
                <a:lnTo>
                  <a:pt x="365752" y="111688"/>
                </a:lnTo>
                <a:lnTo>
                  <a:pt x="377189" y="114300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SMARTPenAnnotation412"/>
          <p:cNvSpPr/>
          <p:nvPr/>
        </p:nvSpPr>
        <p:spPr bwMode="auto">
          <a:xfrm>
            <a:off x="4194809" y="5897879"/>
            <a:ext cx="91442" cy="342901"/>
          </a:xfrm>
          <a:custGeom>
            <a:avLst/>
            <a:gdLst/>
            <a:ahLst/>
            <a:cxnLst/>
            <a:rect l="0" t="0" r="0" b="0"/>
            <a:pathLst>
              <a:path w="91442" h="342901">
                <a:moveTo>
                  <a:pt x="91441" y="0"/>
                </a:moveTo>
                <a:lnTo>
                  <a:pt x="85373" y="12137"/>
                </a:lnTo>
                <a:lnTo>
                  <a:pt x="82315" y="16981"/>
                </a:lnTo>
                <a:lnTo>
                  <a:pt x="79007" y="21481"/>
                </a:lnTo>
                <a:lnTo>
                  <a:pt x="75532" y="25751"/>
                </a:lnTo>
                <a:lnTo>
                  <a:pt x="70674" y="46377"/>
                </a:lnTo>
                <a:lnTo>
                  <a:pt x="64897" y="77908"/>
                </a:lnTo>
                <a:lnTo>
                  <a:pt x="58505" y="116709"/>
                </a:lnTo>
                <a:lnTo>
                  <a:pt x="54243" y="145116"/>
                </a:lnTo>
                <a:lnTo>
                  <a:pt x="51402" y="166594"/>
                </a:lnTo>
                <a:lnTo>
                  <a:pt x="49508" y="183453"/>
                </a:lnTo>
                <a:lnTo>
                  <a:pt x="46976" y="198502"/>
                </a:lnTo>
                <a:lnTo>
                  <a:pt x="44017" y="212345"/>
                </a:lnTo>
                <a:lnTo>
                  <a:pt x="40775" y="225384"/>
                </a:lnTo>
                <a:lnTo>
                  <a:pt x="37344" y="236615"/>
                </a:lnTo>
                <a:lnTo>
                  <a:pt x="33786" y="246644"/>
                </a:lnTo>
                <a:lnTo>
                  <a:pt x="30144" y="255869"/>
                </a:lnTo>
                <a:lnTo>
                  <a:pt x="27716" y="264560"/>
                </a:lnTo>
                <a:lnTo>
                  <a:pt x="26098" y="272894"/>
                </a:lnTo>
                <a:lnTo>
                  <a:pt x="25019" y="280989"/>
                </a:lnTo>
                <a:lnTo>
                  <a:pt x="23029" y="287656"/>
                </a:lnTo>
                <a:lnTo>
                  <a:pt x="20433" y="293371"/>
                </a:lnTo>
                <a:lnTo>
                  <a:pt x="17432" y="298451"/>
                </a:lnTo>
                <a:lnTo>
                  <a:pt x="15432" y="303108"/>
                </a:lnTo>
                <a:lnTo>
                  <a:pt x="13209" y="311668"/>
                </a:lnTo>
                <a:lnTo>
                  <a:pt x="12221" y="319706"/>
                </a:lnTo>
                <a:lnTo>
                  <a:pt x="11958" y="323628"/>
                </a:lnTo>
                <a:lnTo>
                  <a:pt x="10512" y="327512"/>
                </a:lnTo>
                <a:lnTo>
                  <a:pt x="8278" y="331371"/>
                </a:lnTo>
                <a:lnTo>
                  <a:pt x="0" y="342900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SMARTPenAnnotation413"/>
          <p:cNvSpPr/>
          <p:nvPr/>
        </p:nvSpPr>
        <p:spPr bwMode="auto">
          <a:xfrm>
            <a:off x="6035040" y="4286321"/>
            <a:ext cx="295366" cy="455523"/>
          </a:xfrm>
          <a:custGeom>
            <a:avLst/>
            <a:gdLst/>
            <a:ahLst/>
            <a:cxnLst/>
            <a:rect l="0" t="0" r="0" b="0"/>
            <a:pathLst>
              <a:path w="295366" h="455523">
                <a:moveTo>
                  <a:pt x="0" y="137088"/>
                </a:moveTo>
                <a:lnTo>
                  <a:pt x="0" y="143156"/>
                </a:lnTo>
                <a:lnTo>
                  <a:pt x="1270" y="144944"/>
                </a:lnTo>
                <a:lnTo>
                  <a:pt x="3386" y="146135"/>
                </a:lnTo>
                <a:lnTo>
                  <a:pt x="6068" y="146930"/>
                </a:lnTo>
                <a:lnTo>
                  <a:pt x="7855" y="148729"/>
                </a:lnTo>
                <a:lnTo>
                  <a:pt x="9046" y="151199"/>
                </a:lnTo>
                <a:lnTo>
                  <a:pt x="12910" y="161140"/>
                </a:lnTo>
                <a:lnTo>
                  <a:pt x="23094" y="182491"/>
                </a:lnTo>
                <a:lnTo>
                  <a:pt x="28096" y="191487"/>
                </a:lnTo>
                <a:lnTo>
                  <a:pt x="37040" y="204869"/>
                </a:lnTo>
                <a:lnTo>
                  <a:pt x="41204" y="208946"/>
                </a:lnTo>
                <a:lnTo>
                  <a:pt x="45248" y="211663"/>
                </a:lnTo>
                <a:lnTo>
                  <a:pt x="49216" y="213475"/>
                </a:lnTo>
                <a:lnTo>
                  <a:pt x="51860" y="215953"/>
                </a:lnTo>
                <a:lnTo>
                  <a:pt x="53624" y="218874"/>
                </a:lnTo>
                <a:lnTo>
                  <a:pt x="54799" y="222093"/>
                </a:lnTo>
                <a:lnTo>
                  <a:pt x="59491" y="229055"/>
                </a:lnTo>
                <a:lnTo>
                  <a:pt x="62521" y="232689"/>
                </a:lnTo>
                <a:lnTo>
                  <a:pt x="67080" y="236382"/>
                </a:lnTo>
                <a:lnTo>
                  <a:pt x="72660" y="240114"/>
                </a:lnTo>
                <a:lnTo>
                  <a:pt x="87730" y="249161"/>
                </a:lnTo>
                <a:lnTo>
                  <a:pt x="96564" y="250399"/>
                </a:lnTo>
                <a:lnTo>
                  <a:pt x="102476" y="250729"/>
                </a:lnTo>
                <a:lnTo>
                  <a:pt x="106417" y="249678"/>
                </a:lnTo>
                <a:lnTo>
                  <a:pt x="109045" y="247708"/>
                </a:lnTo>
                <a:lnTo>
                  <a:pt x="110796" y="245126"/>
                </a:lnTo>
                <a:lnTo>
                  <a:pt x="113234" y="243403"/>
                </a:lnTo>
                <a:lnTo>
                  <a:pt x="119329" y="241489"/>
                </a:lnTo>
                <a:lnTo>
                  <a:pt x="121463" y="239709"/>
                </a:lnTo>
                <a:lnTo>
                  <a:pt x="122885" y="237252"/>
                </a:lnTo>
                <a:lnTo>
                  <a:pt x="123833" y="234344"/>
                </a:lnTo>
                <a:lnTo>
                  <a:pt x="128274" y="227727"/>
                </a:lnTo>
                <a:lnTo>
                  <a:pt x="134480" y="219282"/>
                </a:lnTo>
                <a:lnTo>
                  <a:pt x="141472" y="207062"/>
                </a:lnTo>
                <a:lnTo>
                  <a:pt x="145426" y="193165"/>
                </a:lnTo>
                <a:lnTo>
                  <a:pt x="146481" y="185903"/>
                </a:lnTo>
                <a:lnTo>
                  <a:pt x="151039" y="174447"/>
                </a:lnTo>
                <a:lnTo>
                  <a:pt x="154033" y="169614"/>
                </a:lnTo>
                <a:lnTo>
                  <a:pt x="158568" y="156232"/>
                </a:lnTo>
                <a:lnTo>
                  <a:pt x="164132" y="137151"/>
                </a:lnTo>
                <a:lnTo>
                  <a:pt x="170382" y="114270"/>
                </a:lnTo>
                <a:lnTo>
                  <a:pt x="174548" y="91396"/>
                </a:lnTo>
                <a:lnTo>
                  <a:pt x="177325" y="68527"/>
                </a:lnTo>
                <a:lnTo>
                  <a:pt x="181234" y="16867"/>
                </a:lnTo>
                <a:lnTo>
                  <a:pt x="181782" y="7411"/>
                </a:lnTo>
                <a:lnTo>
                  <a:pt x="182392" y="291"/>
                </a:lnTo>
                <a:lnTo>
                  <a:pt x="182783" y="0"/>
                </a:lnTo>
                <a:lnTo>
                  <a:pt x="182851" y="12086"/>
                </a:lnTo>
                <a:lnTo>
                  <a:pt x="184130" y="16923"/>
                </a:lnTo>
                <a:lnTo>
                  <a:pt x="190729" y="31070"/>
                </a:lnTo>
                <a:lnTo>
                  <a:pt x="192718" y="43825"/>
                </a:lnTo>
                <a:lnTo>
                  <a:pt x="194519" y="52053"/>
                </a:lnTo>
                <a:lnTo>
                  <a:pt x="196989" y="61348"/>
                </a:lnTo>
                <a:lnTo>
                  <a:pt x="199906" y="71355"/>
                </a:lnTo>
                <a:lnTo>
                  <a:pt x="204390" y="81836"/>
                </a:lnTo>
                <a:lnTo>
                  <a:pt x="209920" y="92634"/>
                </a:lnTo>
                <a:lnTo>
                  <a:pt x="216147" y="103642"/>
                </a:lnTo>
                <a:lnTo>
                  <a:pt x="224107" y="122411"/>
                </a:lnTo>
                <a:lnTo>
                  <a:pt x="233225" y="146353"/>
                </a:lnTo>
                <a:lnTo>
                  <a:pt x="243113" y="173745"/>
                </a:lnTo>
                <a:lnTo>
                  <a:pt x="250975" y="194546"/>
                </a:lnTo>
                <a:lnTo>
                  <a:pt x="257487" y="210954"/>
                </a:lnTo>
                <a:lnTo>
                  <a:pt x="263097" y="224432"/>
                </a:lnTo>
                <a:lnTo>
                  <a:pt x="272718" y="246181"/>
                </a:lnTo>
                <a:lnTo>
                  <a:pt x="277062" y="255537"/>
                </a:lnTo>
                <a:lnTo>
                  <a:pt x="279958" y="264314"/>
                </a:lnTo>
                <a:lnTo>
                  <a:pt x="281889" y="272706"/>
                </a:lnTo>
                <a:lnTo>
                  <a:pt x="283176" y="280840"/>
                </a:lnTo>
                <a:lnTo>
                  <a:pt x="285304" y="288803"/>
                </a:lnTo>
                <a:lnTo>
                  <a:pt x="287992" y="296651"/>
                </a:lnTo>
                <a:lnTo>
                  <a:pt x="293096" y="310875"/>
                </a:lnTo>
                <a:lnTo>
                  <a:pt x="295365" y="321431"/>
                </a:lnTo>
                <a:lnTo>
                  <a:pt x="294699" y="328563"/>
                </a:lnTo>
                <a:lnTo>
                  <a:pt x="292986" y="337128"/>
                </a:lnTo>
                <a:lnTo>
                  <a:pt x="290574" y="346648"/>
                </a:lnTo>
                <a:lnTo>
                  <a:pt x="287696" y="356805"/>
                </a:lnTo>
                <a:lnTo>
                  <a:pt x="281112" y="378250"/>
                </a:lnTo>
                <a:lnTo>
                  <a:pt x="278848" y="386763"/>
                </a:lnTo>
                <a:lnTo>
                  <a:pt x="276332" y="399608"/>
                </a:lnTo>
                <a:lnTo>
                  <a:pt x="274391" y="403541"/>
                </a:lnTo>
                <a:lnTo>
                  <a:pt x="271828" y="406164"/>
                </a:lnTo>
                <a:lnTo>
                  <a:pt x="265592" y="410348"/>
                </a:lnTo>
                <a:lnTo>
                  <a:pt x="258587" y="416440"/>
                </a:lnTo>
                <a:lnTo>
                  <a:pt x="251241" y="423381"/>
                </a:lnTo>
                <a:lnTo>
                  <a:pt x="242472" y="430700"/>
                </a:lnTo>
                <a:lnTo>
                  <a:pt x="236578" y="434429"/>
                </a:lnTo>
                <a:lnTo>
                  <a:pt x="230108" y="438185"/>
                </a:lnTo>
                <a:lnTo>
                  <a:pt x="224525" y="440690"/>
                </a:lnTo>
                <a:lnTo>
                  <a:pt x="219534" y="442360"/>
                </a:lnTo>
                <a:lnTo>
                  <a:pt x="214936" y="443472"/>
                </a:lnTo>
                <a:lnTo>
                  <a:pt x="209330" y="444215"/>
                </a:lnTo>
                <a:lnTo>
                  <a:pt x="203054" y="444709"/>
                </a:lnTo>
                <a:lnTo>
                  <a:pt x="196328" y="445039"/>
                </a:lnTo>
                <a:lnTo>
                  <a:pt x="175310" y="445405"/>
                </a:lnTo>
                <a:lnTo>
                  <a:pt x="162594" y="445503"/>
                </a:lnTo>
                <a:lnTo>
                  <a:pt x="151575" y="446838"/>
                </a:lnTo>
                <a:lnTo>
                  <a:pt x="141690" y="448998"/>
                </a:lnTo>
                <a:lnTo>
                  <a:pt x="132560" y="451708"/>
                </a:lnTo>
                <a:lnTo>
                  <a:pt x="125203" y="453515"/>
                </a:lnTo>
                <a:lnTo>
                  <a:pt x="119029" y="454719"/>
                </a:lnTo>
                <a:lnTo>
                  <a:pt x="113642" y="455522"/>
                </a:lnTo>
                <a:lnTo>
                  <a:pt x="107511" y="454788"/>
                </a:lnTo>
                <a:lnTo>
                  <a:pt x="100884" y="453028"/>
                </a:lnTo>
                <a:lnTo>
                  <a:pt x="93926" y="450585"/>
                </a:lnTo>
                <a:lnTo>
                  <a:pt x="88017" y="448956"/>
                </a:lnTo>
                <a:lnTo>
                  <a:pt x="82808" y="447870"/>
                </a:lnTo>
                <a:lnTo>
                  <a:pt x="73633" y="446664"/>
                </a:lnTo>
                <a:lnTo>
                  <a:pt x="65322" y="446127"/>
                </a:lnTo>
                <a:lnTo>
                  <a:pt x="60782" y="445889"/>
                </a:lnTo>
                <a:lnTo>
                  <a:pt x="45719" y="445698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SMARTPenAnnotation414"/>
          <p:cNvSpPr/>
          <p:nvPr/>
        </p:nvSpPr>
        <p:spPr bwMode="auto">
          <a:xfrm>
            <a:off x="3337559" y="5977889"/>
            <a:ext cx="651512" cy="651512"/>
          </a:xfrm>
          <a:custGeom>
            <a:avLst/>
            <a:gdLst/>
            <a:ahLst/>
            <a:cxnLst/>
            <a:rect l="0" t="0" r="0" b="0"/>
            <a:pathLst>
              <a:path w="651512" h="651512">
                <a:moveTo>
                  <a:pt x="0" y="651511"/>
                </a:moveTo>
                <a:lnTo>
                  <a:pt x="6069" y="651511"/>
                </a:lnTo>
                <a:lnTo>
                  <a:pt x="7856" y="650241"/>
                </a:lnTo>
                <a:lnTo>
                  <a:pt x="9047" y="648124"/>
                </a:lnTo>
                <a:lnTo>
                  <a:pt x="9842" y="645443"/>
                </a:lnTo>
                <a:lnTo>
                  <a:pt x="24271" y="635690"/>
                </a:lnTo>
                <a:lnTo>
                  <a:pt x="35231" y="629534"/>
                </a:lnTo>
                <a:lnTo>
                  <a:pt x="46348" y="622889"/>
                </a:lnTo>
                <a:lnTo>
                  <a:pt x="68859" y="608733"/>
                </a:lnTo>
                <a:lnTo>
                  <a:pt x="81404" y="597362"/>
                </a:lnTo>
                <a:lnTo>
                  <a:pt x="95240" y="580433"/>
                </a:lnTo>
                <a:lnTo>
                  <a:pt x="108369" y="567850"/>
                </a:lnTo>
                <a:lnTo>
                  <a:pt x="128771" y="553627"/>
                </a:lnTo>
                <a:lnTo>
                  <a:pt x="144693" y="540099"/>
                </a:lnTo>
                <a:lnTo>
                  <a:pt x="163664" y="521839"/>
                </a:lnTo>
                <a:lnTo>
                  <a:pt x="182972" y="505280"/>
                </a:lnTo>
                <a:lnTo>
                  <a:pt x="195642" y="496873"/>
                </a:lnTo>
                <a:lnTo>
                  <a:pt x="210438" y="487459"/>
                </a:lnTo>
                <a:lnTo>
                  <a:pt x="230265" y="473612"/>
                </a:lnTo>
                <a:lnTo>
                  <a:pt x="244580" y="461955"/>
                </a:lnTo>
                <a:lnTo>
                  <a:pt x="259409" y="448307"/>
                </a:lnTo>
                <a:lnTo>
                  <a:pt x="275970" y="432411"/>
                </a:lnTo>
                <a:lnTo>
                  <a:pt x="322205" y="386449"/>
                </a:lnTo>
                <a:lnTo>
                  <a:pt x="334793" y="367798"/>
                </a:lnTo>
                <a:lnTo>
                  <a:pt x="346071" y="356930"/>
                </a:lnTo>
                <a:lnTo>
                  <a:pt x="352634" y="352253"/>
                </a:lnTo>
                <a:lnTo>
                  <a:pt x="366700" y="333510"/>
                </a:lnTo>
                <a:lnTo>
                  <a:pt x="374007" y="321401"/>
                </a:lnTo>
                <a:lnTo>
                  <a:pt x="388899" y="301171"/>
                </a:lnTo>
                <a:lnTo>
                  <a:pt x="403985" y="282444"/>
                </a:lnTo>
                <a:lnTo>
                  <a:pt x="411563" y="272117"/>
                </a:lnTo>
                <a:lnTo>
                  <a:pt x="426757" y="253021"/>
                </a:lnTo>
                <a:lnTo>
                  <a:pt x="441977" y="240301"/>
                </a:lnTo>
                <a:lnTo>
                  <a:pt x="453821" y="227027"/>
                </a:lnTo>
                <a:lnTo>
                  <a:pt x="467630" y="208661"/>
                </a:lnTo>
                <a:lnTo>
                  <a:pt x="475806" y="198149"/>
                </a:lnTo>
                <a:lnTo>
                  <a:pt x="488819" y="177949"/>
                </a:lnTo>
                <a:lnTo>
                  <a:pt x="501310" y="163332"/>
                </a:lnTo>
                <a:lnTo>
                  <a:pt x="516554" y="146890"/>
                </a:lnTo>
                <a:lnTo>
                  <a:pt x="531840" y="134712"/>
                </a:lnTo>
                <a:lnTo>
                  <a:pt x="547524" y="122102"/>
                </a:lnTo>
                <a:lnTo>
                  <a:pt x="551706" y="116962"/>
                </a:lnTo>
                <a:lnTo>
                  <a:pt x="560979" y="103659"/>
                </a:lnTo>
                <a:lnTo>
                  <a:pt x="579240" y="83924"/>
                </a:lnTo>
                <a:lnTo>
                  <a:pt x="586794" y="76247"/>
                </a:lnTo>
                <a:lnTo>
                  <a:pt x="589316" y="72421"/>
                </a:lnTo>
                <a:lnTo>
                  <a:pt x="594136" y="60969"/>
                </a:lnTo>
                <a:lnTo>
                  <a:pt x="606499" y="45722"/>
                </a:lnTo>
                <a:lnTo>
                  <a:pt x="621171" y="30481"/>
                </a:lnTo>
                <a:lnTo>
                  <a:pt x="623664" y="26671"/>
                </a:lnTo>
                <a:lnTo>
                  <a:pt x="628443" y="15240"/>
                </a:lnTo>
                <a:lnTo>
                  <a:pt x="634062" y="7621"/>
                </a:lnTo>
                <a:lnTo>
                  <a:pt x="637338" y="5081"/>
                </a:lnTo>
                <a:lnTo>
                  <a:pt x="640792" y="3387"/>
                </a:lnTo>
                <a:lnTo>
                  <a:pt x="651511" y="0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009D4B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SMARTPenAnnotation415"/>
          <p:cNvSpPr/>
          <p:nvPr/>
        </p:nvSpPr>
        <p:spPr bwMode="auto">
          <a:xfrm>
            <a:off x="3283587" y="3268979"/>
            <a:ext cx="4031614" cy="3389866"/>
          </a:xfrm>
          <a:custGeom>
            <a:avLst/>
            <a:gdLst/>
            <a:ahLst/>
            <a:cxnLst/>
            <a:rect l="0" t="0" r="0" b="0"/>
            <a:pathLst>
              <a:path w="4031614" h="3389866">
                <a:moveTo>
                  <a:pt x="19683" y="3383280"/>
                </a:moveTo>
                <a:lnTo>
                  <a:pt x="7547" y="3389348"/>
                </a:lnTo>
                <a:lnTo>
                  <a:pt x="3972" y="3389865"/>
                </a:lnTo>
                <a:lnTo>
                  <a:pt x="1589" y="3388940"/>
                </a:lnTo>
                <a:lnTo>
                  <a:pt x="0" y="3387054"/>
                </a:lnTo>
                <a:lnTo>
                  <a:pt x="211" y="3385796"/>
                </a:lnTo>
                <a:lnTo>
                  <a:pt x="1622" y="3384958"/>
                </a:lnTo>
                <a:lnTo>
                  <a:pt x="3832" y="3384398"/>
                </a:lnTo>
                <a:lnTo>
                  <a:pt x="9675" y="3380391"/>
                </a:lnTo>
                <a:lnTo>
                  <a:pt x="61597" y="3331201"/>
                </a:lnTo>
                <a:lnTo>
                  <a:pt x="73024" y="3326363"/>
                </a:lnTo>
                <a:lnTo>
                  <a:pt x="85723" y="3316181"/>
                </a:lnTo>
                <a:lnTo>
                  <a:pt x="201613" y="3211196"/>
                </a:lnTo>
                <a:lnTo>
                  <a:pt x="257539" y="3142726"/>
                </a:lnTo>
                <a:lnTo>
                  <a:pt x="262073" y="3135281"/>
                </a:lnTo>
                <a:lnTo>
                  <a:pt x="277272" y="3120235"/>
                </a:lnTo>
                <a:lnTo>
                  <a:pt x="294187" y="3105081"/>
                </a:lnTo>
                <a:lnTo>
                  <a:pt x="389636" y="2995940"/>
                </a:lnTo>
                <a:lnTo>
                  <a:pt x="485977" y="2894169"/>
                </a:lnTo>
                <a:lnTo>
                  <a:pt x="537212" y="2853851"/>
                </a:lnTo>
                <a:lnTo>
                  <a:pt x="554228" y="2830627"/>
                </a:lnTo>
                <a:lnTo>
                  <a:pt x="679073" y="2720295"/>
                </a:lnTo>
                <a:lnTo>
                  <a:pt x="795180" y="2618146"/>
                </a:lnTo>
                <a:lnTo>
                  <a:pt x="907773" y="2520712"/>
                </a:lnTo>
                <a:lnTo>
                  <a:pt x="1007538" y="2443813"/>
                </a:lnTo>
                <a:lnTo>
                  <a:pt x="1040796" y="2411782"/>
                </a:lnTo>
                <a:lnTo>
                  <a:pt x="1077320" y="2386204"/>
                </a:lnTo>
                <a:lnTo>
                  <a:pt x="1106357" y="2358193"/>
                </a:lnTo>
                <a:lnTo>
                  <a:pt x="1173110" y="2308531"/>
                </a:lnTo>
                <a:lnTo>
                  <a:pt x="1191878" y="2291971"/>
                </a:lnTo>
                <a:lnTo>
                  <a:pt x="1211691" y="2277751"/>
                </a:lnTo>
                <a:lnTo>
                  <a:pt x="1232519" y="2255475"/>
                </a:lnTo>
                <a:lnTo>
                  <a:pt x="1357040" y="2153478"/>
                </a:lnTo>
                <a:lnTo>
                  <a:pt x="1424795" y="2084811"/>
                </a:lnTo>
                <a:lnTo>
                  <a:pt x="1451589" y="2063405"/>
                </a:lnTo>
                <a:lnTo>
                  <a:pt x="1547814" y="1961295"/>
                </a:lnTo>
                <a:lnTo>
                  <a:pt x="1640031" y="1863062"/>
                </a:lnTo>
                <a:lnTo>
                  <a:pt x="1737965" y="1750997"/>
                </a:lnTo>
                <a:lnTo>
                  <a:pt x="1846301" y="1649180"/>
                </a:lnTo>
                <a:lnTo>
                  <a:pt x="1889604" y="1614615"/>
                </a:lnTo>
                <a:lnTo>
                  <a:pt x="1919342" y="1580619"/>
                </a:lnTo>
                <a:lnTo>
                  <a:pt x="2026179" y="1489392"/>
                </a:lnTo>
                <a:lnTo>
                  <a:pt x="2053716" y="1457897"/>
                </a:lnTo>
                <a:lnTo>
                  <a:pt x="2138165" y="1395279"/>
                </a:lnTo>
                <a:lnTo>
                  <a:pt x="2168923" y="1364471"/>
                </a:lnTo>
                <a:lnTo>
                  <a:pt x="2288631" y="1279142"/>
                </a:lnTo>
                <a:lnTo>
                  <a:pt x="2414115" y="1190829"/>
                </a:lnTo>
                <a:lnTo>
                  <a:pt x="2458476" y="1158657"/>
                </a:lnTo>
                <a:lnTo>
                  <a:pt x="2517153" y="1108784"/>
                </a:lnTo>
                <a:lnTo>
                  <a:pt x="2556894" y="1082975"/>
                </a:lnTo>
                <a:lnTo>
                  <a:pt x="2574812" y="1069332"/>
                </a:lnTo>
                <a:lnTo>
                  <a:pt x="2699243" y="989325"/>
                </a:lnTo>
                <a:lnTo>
                  <a:pt x="2792920" y="918205"/>
                </a:lnTo>
                <a:lnTo>
                  <a:pt x="2813411" y="899300"/>
                </a:lnTo>
                <a:lnTo>
                  <a:pt x="2928975" y="817620"/>
                </a:lnTo>
                <a:lnTo>
                  <a:pt x="3050093" y="725015"/>
                </a:lnTo>
                <a:lnTo>
                  <a:pt x="3159185" y="626949"/>
                </a:lnTo>
                <a:lnTo>
                  <a:pt x="3267788" y="547386"/>
                </a:lnTo>
                <a:lnTo>
                  <a:pt x="3392699" y="441942"/>
                </a:lnTo>
                <a:lnTo>
                  <a:pt x="3507197" y="350768"/>
                </a:lnTo>
                <a:lnTo>
                  <a:pt x="3635690" y="262908"/>
                </a:lnTo>
                <a:lnTo>
                  <a:pt x="3676823" y="237148"/>
                </a:lnTo>
                <a:lnTo>
                  <a:pt x="3801420" y="139024"/>
                </a:lnTo>
                <a:lnTo>
                  <a:pt x="3830057" y="121626"/>
                </a:lnTo>
                <a:lnTo>
                  <a:pt x="3836283" y="119184"/>
                </a:lnTo>
                <a:lnTo>
                  <a:pt x="3857180" y="103612"/>
                </a:lnTo>
                <a:lnTo>
                  <a:pt x="3890245" y="73927"/>
                </a:lnTo>
                <a:lnTo>
                  <a:pt x="3901955" y="68894"/>
                </a:lnTo>
                <a:lnTo>
                  <a:pt x="3982927" y="19481"/>
                </a:lnTo>
                <a:lnTo>
                  <a:pt x="4031613" y="0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SMARTPenAnnotation416"/>
          <p:cNvSpPr/>
          <p:nvPr/>
        </p:nvSpPr>
        <p:spPr bwMode="auto">
          <a:xfrm>
            <a:off x="7109459" y="3178386"/>
            <a:ext cx="376681" cy="342054"/>
          </a:xfrm>
          <a:custGeom>
            <a:avLst/>
            <a:gdLst/>
            <a:ahLst/>
            <a:cxnLst/>
            <a:rect l="0" t="0" r="0" b="0"/>
            <a:pathLst>
              <a:path w="376681" h="342054">
                <a:moveTo>
                  <a:pt x="0" y="79164"/>
                </a:moveTo>
                <a:lnTo>
                  <a:pt x="0" y="85231"/>
                </a:lnTo>
                <a:lnTo>
                  <a:pt x="1271" y="87019"/>
                </a:lnTo>
                <a:lnTo>
                  <a:pt x="3388" y="88210"/>
                </a:lnTo>
                <a:lnTo>
                  <a:pt x="9125" y="89535"/>
                </a:lnTo>
                <a:lnTo>
                  <a:pt x="15909" y="90123"/>
                </a:lnTo>
                <a:lnTo>
                  <a:pt x="26544" y="86998"/>
                </a:lnTo>
                <a:lnTo>
                  <a:pt x="32936" y="84386"/>
                </a:lnTo>
                <a:lnTo>
                  <a:pt x="39737" y="81375"/>
                </a:lnTo>
                <a:lnTo>
                  <a:pt x="54068" y="74643"/>
                </a:lnTo>
                <a:lnTo>
                  <a:pt x="61445" y="72340"/>
                </a:lnTo>
                <a:lnTo>
                  <a:pt x="68904" y="70804"/>
                </a:lnTo>
                <a:lnTo>
                  <a:pt x="76417" y="69781"/>
                </a:lnTo>
                <a:lnTo>
                  <a:pt x="83965" y="67828"/>
                </a:lnTo>
                <a:lnTo>
                  <a:pt x="91537" y="65257"/>
                </a:lnTo>
                <a:lnTo>
                  <a:pt x="99125" y="62272"/>
                </a:lnTo>
                <a:lnTo>
                  <a:pt x="109263" y="57743"/>
                </a:lnTo>
                <a:lnTo>
                  <a:pt x="134076" y="45937"/>
                </a:lnTo>
                <a:lnTo>
                  <a:pt x="152884" y="39232"/>
                </a:lnTo>
                <a:lnTo>
                  <a:pt x="175583" y="32223"/>
                </a:lnTo>
                <a:lnTo>
                  <a:pt x="200875" y="25010"/>
                </a:lnTo>
                <a:lnTo>
                  <a:pt x="225357" y="18931"/>
                </a:lnTo>
                <a:lnTo>
                  <a:pt x="249298" y="13608"/>
                </a:lnTo>
                <a:lnTo>
                  <a:pt x="272879" y="8790"/>
                </a:lnTo>
                <a:lnTo>
                  <a:pt x="292410" y="5578"/>
                </a:lnTo>
                <a:lnTo>
                  <a:pt x="309240" y="3437"/>
                </a:lnTo>
                <a:lnTo>
                  <a:pt x="324270" y="2009"/>
                </a:lnTo>
                <a:lnTo>
                  <a:pt x="336830" y="1057"/>
                </a:lnTo>
                <a:lnTo>
                  <a:pt x="347743" y="422"/>
                </a:lnTo>
                <a:lnTo>
                  <a:pt x="357559" y="0"/>
                </a:lnTo>
                <a:lnTo>
                  <a:pt x="364103" y="987"/>
                </a:lnTo>
                <a:lnTo>
                  <a:pt x="368466" y="2916"/>
                </a:lnTo>
                <a:lnTo>
                  <a:pt x="375467" y="9069"/>
                </a:lnTo>
                <a:lnTo>
                  <a:pt x="376042" y="10844"/>
                </a:lnTo>
                <a:lnTo>
                  <a:pt x="376680" y="16202"/>
                </a:lnTo>
                <a:lnTo>
                  <a:pt x="375581" y="19410"/>
                </a:lnTo>
                <a:lnTo>
                  <a:pt x="369234" y="29991"/>
                </a:lnTo>
                <a:lnTo>
                  <a:pt x="367304" y="37412"/>
                </a:lnTo>
                <a:lnTo>
                  <a:pt x="363060" y="44944"/>
                </a:lnTo>
                <a:lnTo>
                  <a:pt x="356941" y="52525"/>
                </a:lnTo>
                <a:lnTo>
                  <a:pt x="349987" y="60127"/>
                </a:lnTo>
                <a:lnTo>
                  <a:pt x="345085" y="66473"/>
                </a:lnTo>
                <a:lnTo>
                  <a:pt x="339277" y="74513"/>
                </a:lnTo>
                <a:lnTo>
                  <a:pt x="332865" y="83683"/>
                </a:lnTo>
                <a:lnTo>
                  <a:pt x="326050" y="92337"/>
                </a:lnTo>
                <a:lnTo>
                  <a:pt x="318967" y="100646"/>
                </a:lnTo>
                <a:lnTo>
                  <a:pt x="311705" y="108725"/>
                </a:lnTo>
                <a:lnTo>
                  <a:pt x="305593" y="116651"/>
                </a:lnTo>
                <a:lnTo>
                  <a:pt x="300249" y="124475"/>
                </a:lnTo>
                <a:lnTo>
                  <a:pt x="295416" y="132231"/>
                </a:lnTo>
                <a:lnTo>
                  <a:pt x="289655" y="138672"/>
                </a:lnTo>
                <a:lnTo>
                  <a:pt x="283273" y="144236"/>
                </a:lnTo>
                <a:lnTo>
                  <a:pt x="276479" y="149215"/>
                </a:lnTo>
                <a:lnTo>
                  <a:pt x="270679" y="155074"/>
                </a:lnTo>
                <a:lnTo>
                  <a:pt x="265543" y="161521"/>
                </a:lnTo>
                <a:lnTo>
                  <a:pt x="260850" y="168358"/>
                </a:lnTo>
                <a:lnTo>
                  <a:pt x="256449" y="174187"/>
                </a:lnTo>
                <a:lnTo>
                  <a:pt x="248174" y="184050"/>
                </a:lnTo>
                <a:lnTo>
                  <a:pt x="241650" y="190997"/>
                </a:lnTo>
                <a:lnTo>
                  <a:pt x="224240" y="208878"/>
                </a:lnTo>
                <a:lnTo>
                  <a:pt x="216803" y="217710"/>
                </a:lnTo>
                <a:lnTo>
                  <a:pt x="210576" y="226137"/>
                </a:lnTo>
                <a:lnTo>
                  <a:pt x="185387" y="263982"/>
                </a:lnTo>
                <a:lnTo>
                  <a:pt x="179472" y="273496"/>
                </a:lnTo>
                <a:lnTo>
                  <a:pt x="174259" y="282378"/>
                </a:lnTo>
                <a:lnTo>
                  <a:pt x="160021" y="342053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SMARTPenAnnotation417"/>
          <p:cNvSpPr/>
          <p:nvPr/>
        </p:nvSpPr>
        <p:spPr bwMode="auto">
          <a:xfrm>
            <a:off x="3223315" y="6286680"/>
            <a:ext cx="388565" cy="456363"/>
          </a:xfrm>
          <a:custGeom>
            <a:avLst/>
            <a:gdLst/>
            <a:ahLst/>
            <a:cxnLst/>
            <a:rect l="0" t="0" r="0" b="0"/>
            <a:pathLst>
              <a:path w="388565" h="456363">
                <a:moveTo>
                  <a:pt x="228544" y="22679"/>
                </a:moveTo>
                <a:lnTo>
                  <a:pt x="186944" y="1879"/>
                </a:lnTo>
                <a:lnTo>
                  <a:pt x="181269" y="735"/>
                </a:lnTo>
                <a:lnTo>
                  <a:pt x="170934" y="91"/>
                </a:lnTo>
                <a:lnTo>
                  <a:pt x="167277" y="0"/>
                </a:lnTo>
                <a:lnTo>
                  <a:pt x="164840" y="1210"/>
                </a:lnTo>
                <a:lnTo>
                  <a:pt x="163215" y="3287"/>
                </a:lnTo>
                <a:lnTo>
                  <a:pt x="162131" y="5941"/>
                </a:lnTo>
                <a:lnTo>
                  <a:pt x="160139" y="7710"/>
                </a:lnTo>
                <a:lnTo>
                  <a:pt x="157541" y="8890"/>
                </a:lnTo>
                <a:lnTo>
                  <a:pt x="154539" y="9676"/>
                </a:lnTo>
                <a:lnTo>
                  <a:pt x="152537" y="11470"/>
                </a:lnTo>
                <a:lnTo>
                  <a:pt x="151203" y="13937"/>
                </a:lnTo>
                <a:lnTo>
                  <a:pt x="150314" y="16851"/>
                </a:lnTo>
                <a:lnTo>
                  <a:pt x="148450" y="18794"/>
                </a:lnTo>
                <a:lnTo>
                  <a:pt x="145939" y="20089"/>
                </a:lnTo>
                <a:lnTo>
                  <a:pt x="142994" y="20953"/>
                </a:lnTo>
                <a:lnTo>
                  <a:pt x="138491" y="26609"/>
                </a:lnTo>
                <a:lnTo>
                  <a:pt x="132949" y="35458"/>
                </a:lnTo>
                <a:lnTo>
                  <a:pt x="121287" y="56299"/>
                </a:lnTo>
                <a:lnTo>
                  <a:pt x="111872" y="74028"/>
                </a:lnTo>
                <a:lnTo>
                  <a:pt x="105043" y="89932"/>
                </a:lnTo>
                <a:lnTo>
                  <a:pt x="87295" y="134696"/>
                </a:lnTo>
                <a:lnTo>
                  <a:pt x="73480" y="171525"/>
                </a:lnTo>
                <a:lnTo>
                  <a:pt x="68018" y="186680"/>
                </a:lnTo>
                <a:lnTo>
                  <a:pt x="63107" y="199323"/>
                </a:lnTo>
                <a:lnTo>
                  <a:pt x="58563" y="210292"/>
                </a:lnTo>
                <a:lnTo>
                  <a:pt x="54264" y="220144"/>
                </a:lnTo>
                <a:lnTo>
                  <a:pt x="46100" y="237865"/>
                </a:lnTo>
                <a:lnTo>
                  <a:pt x="42144" y="246146"/>
                </a:lnTo>
                <a:lnTo>
                  <a:pt x="34364" y="258735"/>
                </a:lnTo>
                <a:lnTo>
                  <a:pt x="30511" y="263869"/>
                </a:lnTo>
                <a:lnTo>
                  <a:pt x="27942" y="269832"/>
                </a:lnTo>
                <a:lnTo>
                  <a:pt x="25088" y="283232"/>
                </a:lnTo>
                <a:lnTo>
                  <a:pt x="17413" y="323259"/>
                </a:lnTo>
                <a:lnTo>
                  <a:pt x="14130" y="337366"/>
                </a:lnTo>
                <a:lnTo>
                  <a:pt x="10672" y="350580"/>
                </a:lnTo>
                <a:lnTo>
                  <a:pt x="7096" y="363200"/>
                </a:lnTo>
                <a:lnTo>
                  <a:pt x="4712" y="372884"/>
                </a:lnTo>
                <a:lnTo>
                  <a:pt x="2064" y="387028"/>
                </a:lnTo>
                <a:lnTo>
                  <a:pt x="886" y="397549"/>
                </a:lnTo>
                <a:lnTo>
                  <a:pt x="224" y="410612"/>
                </a:lnTo>
                <a:lnTo>
                  <a:pt x="0" y="420336"/>
                </a:lnTo>
                <a:lnTo>
                  <a:pt x="3356" y="425052"/>
                </a:lnTo>
                <a:lnTo>
                  <a:pt x="6029" y="428088"/>
                </a:lnTo>
                <a:lnTo>
                  <a:pt x="7811" y="431382"/>
                </a:lnTo>
                <a:lnTo>
                  <a:pt x="11589" y="442085"/>
                </a:lnTo>
                <a:lnTo>
                  <a:pt x="16973" y="449535"/>
                </a:lnTo>
                <a:lnTo>
                  <a:pt x="20187" y="452030"/>
                </a:lnTo>
                <a:lnTo>
                  <a:pt x="23599" y="453693"/>
                </a:lnTo>
                <a:lnTo>
                  <a:pt x="30778" y="455541"/>
                </a:lnTo>
                <a:lnTo>
                  <a:pt x="38202" y="456362"/>
                </a:lnTo>
                <a:lnTo>
                  <a:pt x="49121" y="453341"/>
                </a:lnTo>
                <a:lnTo>
                  <a:pt x="55589" y="450756"/>
                </a:lnTo>
                <a:lnTo>
                  <a:pt x="62441" y="447764"/>
                </a:lnTo>
                <a:lnTo>
                  <a:pt x="76827" y="441052"/>
                </a:lnTo>
                <a:lnTo>
                  <a:pt x="88301" y="437223"/>
                </a:lnTo>
                <a:lnTo>
                  <a:pt x="93139" y="436202"/>
                </a:lnTo>
                <a:lnTo>
                  <a:pt x="101444" y="435521"/>
                </a:lnTo>
                <a:lnTo>
                  <a:pt x="112061" y="435067"/>
                </a:lnTo>
                <a:lnTo>
                  <a:pt x="139944" y="434563"/>
                </a:lnTo>
                <a:lnTo>
                  <a:pt x="177737" y="434339"/>
                </a:lnTo>
                <a:lnTo>
                  <a:pt x="193403" y="433009"/>
                </a:lnTo>
                <a:lnTo>
                  <a:pt x="206387" y="430853"/>
                </a:lnTo>
                <a:lnTo>
                  <a:pt x="217583" y="428145"/>
                </a:lnTo>
                <a:lnTo>
                  <a:pt x="226317" y="426339"/>
                </a:lnTo>
                <a:lnTo>
                  <a:pt x="233409" y="425136"/>
                </a:lnTo>
                <a:lnTo>
                  <a:pt x="244677" y="423799"/>
                </a:lnTo>
                <a:lnTo>
                  <a:pt x="253918" y="423205"/>
                </a:lnTo>
                <a:lnTo>
                  <a:pt x="262258" y="422941"/>
                </a:lnTo>
                <a:lnTo>
                  <a:pt x="277961" y="422771"/>
                </a:lnTo>
                <a:lnTo>
                  <a:pt x="301607" y="422742"/>
                </a:lnTo>
                <a:lnTo>
                  <a:pt x="310272" y="421467"/>
                </a:lnTo>
                <a:lnTo>
                  <a:pt x="318590" y="419349"/>
                </a:lnTo>
                <a:lnTo>
                  <a:pt x="326675" y="416665"/>
                </a:lnTo>
                <a:lnTo>
                  <a:pt x="333335" y="414877"/>
                </a:lnTo>
                <a:lnTo>
                  <a:pt x="344121" y="412889"/>
                </a:lnTo>
                <a:lnTo>
                  <a:pt x="351316" y="409819"/>
                </a:lnTo>
                <a:lnTo>
                  <a:pt x="359922" y="405233"/>
                </a:lnTo>
                <a:lnTo>
                  <a:pt x="388564" y="388439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SMARTPenAnnotation418"/>
          <p:cNvSpPr/>
          <p:nvPr/>
        </p:nvSpPr>
        <p:spPr bwMode="auto">
          <a:xfrm>
            <a:off x="6743700" y="3806743"/>
            <a:ext cx="342901" cy="502164"/>
          </a:xfrm>
          <a:custGeom>
            <a:avLst/>
            <a:gdLst/>
            <a:ahLst/>
            <a:cxnLst/>
            <a:rect l="0" t="0" r="0" b="0"/>
            <a:pathLst>
              <a:path w="342901" h="502164">
                <a:moveTo>
                  <a:pt x="342900" y="33736"/>
                </a:moveTo>
                <a:lnTo>
                  <a:pt x="336832" y="21601"/>
                </a:lnTo>
                <a:lnTo>
                  <a:pt x="333774" y="18026"/>
                </a:lnTo>
                <a:lnTo>
                  <a:pt x="330466" y="15643"/>
                </a:lnTo>
                <a:lnTo>
                  <a:pt x="326990" y="14054"/>
                </a:lnTo>
                <a:lnTo>
                  <a:pt x="324673" y="11725"/>
                </a:lnTo>
                <a:lnTo>
                  <a:pt x="323129" y="8902"/>
                </a:lnTo>
                <a:lnTo>
                  <a:pt x="322099" y="5750"/>
                </a:lnTo>
                <a:lnTo>
                  <a:pt x="320143" y="3649"/>
                </a:lnTo>
                <a:lnTo>
                  <a:pt x="317568" y="2248"/>
                </a:lnTo>
                <a:lnTo>
                  <a:pt x="311321" y="692"/>
                </a:lnTo>
                <a:lnTo>
                  <a:pt x="304311" y="0"/>
                </a:lnTo>
                <a:lnTo>
                  <a:pt x="296854" y="1085"/>
                </a:lnTo>
                <a:lnTo>
                  <a:pt x="286803" y="3079"/>
                </a:lnTo>
                <a:lnTo>
                  <a:pt x="275021" y="5678"/>
                </a:lnTo>
                <a:lnTo>
                  <a:pt x="264628" y="8681"/>
                </a:lnTo>
                <a:lnTo>
                  <a:pt x="255158" y="11953"/>
                </a:lnTo>
                <a:lnTo>
                  <a:pt x="246305" y="15404"/>
                </a:lnTo>
                <a:lnTo>
                  <a:pt x="239134" y="18975"/>
                </a:lnTo>
                <a:lnTo>
                  <a:pt x="233082" y="22625"/>
                </a:lnTo>
                <a:lnTo>
                  <a:pt x="222972" y="30068"/>
                </a:lnTo>
                <a:lnTo>
                  <a:pt x="214245" y="37609"/>
                </a:lnTo>
                <a:lnTo>
                  <a:pt x="202747" y="48581"/>
                </a:lnTo>
                <a:lnTo>
                  <a:pt x="196124" y="55063"/>
                </a:lnTo>
                <a:lnTo>
                  <a:pt x="187899" y="65734"/>
                </a:lnTo>
                <a:lnTo>
                  <a:pt x="178606" y="79198"/>
                </a:lnTo>
                <a:lnTo>
                  <a:pt x="168601" y="94524"/>
                </a:lnTo>
                <a:lnTo>
                  <a:pt x="161930" y="106012"/>
                </a:lnTo>
                <a:lnTo>
                  <a:pt x="157484" y="114940"/>
                </a:lnTo>
                <a:lnTo>
                  <a:pt x="151272" y="129517"/>
                </a:lnTo>
                <a:lnTo>
                  <a:pt x="144279" y="144463"/>
                </a:lnTo>
                <a:lnTo>
                  <a:pt x="143175" y="152004"/>
                </a:lnTo>
                <a:lnTo>
                  <a:pt x="145337" y="167157"/>
                </a:lnTo>
                <a:lnTo>
                  <a:pt x="150531" y="178971"/>
                </a:lnTo>
                <a:lnTo>
                  <a:pt x="153693" y="183900"/>
                </a:lnTo>
                <a:lnTo>
                  <a:pt x="158343" y="187185"/>
                </a:lnTo>
                <a:lnTo>
                  <a:pt x="163981" y="189376"/>
                </a:lnTo>
                <a:lnTo>
                  <a:pt x="170281" y="190836"/>
                </a:lnTo>
                <a:lnTo>
                  <a:pt x="177020" y="194349"/>
                </a:lnTo>
                <a:lnTo>
                  <a:pt x="184053" y="199232"/>
                </a:lnTo>
                <a:lnTo>
                  <a:pt x="191282" y="205027"/>
                </a:lnTo>
                <a:lnTo>
                  <a:pt x="199911" y="210160"/>
                </a:lnTo>
                <a:lnTo>
                  <a:pt x="209474" y="214852"/>
                </a:lnTo>
                <a:lnTo>
                  <a:pt x="219659" y="219250"/>
                </a:lnTo>
                <a:lnTo>
                  <a:pt x="227719" y="222182"/>
                </a:lnTo>
                <a:lnTo>
                  <a:pt x="234363" y="224137"/>
                </a:lnTo>
                <a:lnTo>
                  <a:pt x="240062" y="225440"/>
                </a:lnTo>
                <a:lnTo>
                  <a:pt x="246401" y="227579"/>
                </a:lnTo>
                <a:lnTo>
                  <a:pt x="253167" y="230275"/>
                </a:lnTo>
                <a:lnTo>
                  <a:pt x="260219" y="233342"/>
                </a:lnTo>
                <a:lnTo>
                  <a:pt x="266189" y="236657"/>
                </a:lnTo>
                <a:lnTo>
                  <a:pt x="276209" y="243727"/>
                </a:lnTo>
                <a:lnTo>
                  <a:pt x="284896" y="251102"/>
                </a:lnTo>
                <a:lnTo>
                  <a:pt x="288990" y="254847"/>
                </a:lnTo>
                <a:lnTo>
                  <a:pt x="296927" y="265781"/>
                </a:lnTo>
                <a:lnTo>
                  <a:pt x="303417" y="277837"/>
                </a:lnTo>
                <a:lnTo>
                  <a:pt x="308341" y="293035"/>
                </a:lnTo>
                <a:lnTo>
                  <a:pt x="313993" y="306037"/>
                </a:lnTo>
                <a:lnTo>
                  <a:pt x="317352" y="320282"/>
                </a:lnTo>
                <a:lnTo>
                  <a:pt x="318845" y="335080"/>
                </a:lnTo>
                <a:lnTo>
                  <a:pt x="319509" y="350124"/>
                </a:lnTo>
                <a:lnTo>
                  <a:pt x="316417" y="365277"/>
                </a:lnTo>
                <a:lnTo>
                  <a:pt x="310809" y="379208"/>
                </a:lnTo>
                <a:lnTo>
                  <a:pt x="300513" y="395460"/>
                </a:lnTo>
                <a:lnTo>
                  <a:pt x="293158" y="408709"/>
                </a:lnTo>
                <a:lnTo>
                  <a:pt x="281877" y="430448"/>
                </a:lnTo>
                <a:lnTo>
                  <a:pt x="276817" y="437911"/>
                </a:lnTo>
                <a:lnTo>
                  <a:pt x="270905" y="445426"/>
                </a:lnTo>
                <a:lnTo>
                  <a:pt x="264424" y="452976"/>
                </a:lnTo>
                <a:lnTo>
                  <a:pt x="257562" y="459279"/>
                </a:lnTo>
                <a:lnTo>
                  <a:pt x="250448" y="464752"/>
                </a:lnTo>
                <a:lnTo>
                  <a:pt x="243165" y="469670"/>
                </a:lnTo>
                <a:lnTo>
                  <a:pt x="234500" y="474219"/>
                </a:lnTo>
                <a:lnTo>
                  <a:pt x="224913" y="478521"/>
                </a:lnTo>
                <a:lnTo>
                  <a:pt x="214712" y="482660"/>
                </a:lnTo>
                <a:lnTo>
                  <a:pt x="205371" y="486689"/>
                </a:lnTo>
                <a:lnTo>
                  <a:pt x="188219" y="494552"/>
                </a:lnTo>
                <a:lnTo>
                  <a:pt x="180089" y="497157"/>
                </a:lnTo>
                <a:lnTo>
                  <a:pt x="172129" y="498893"/>
                </a:lnTo>
                <a:lnTo>
                  <a:pt x="164282" y="500051"/>
                </a:lnTo>
                <a:lnTo>
                  <a:pt x="156512" y="500823"/>
                </a:lnTo>
                <a:lnTo>
                  <a:pt x="148791" y="501337"/>
                </a:lnTo>
                <a:lnTo>
                  <a:pt x="141104" y="501680"/>
                </a:lnTo>
                <a:lnTo>
                  <a:pt x="125789" y="502062"/>
                </a:lnTo>
                <a:lnTo>
                  <a:pt x="118149" y="502163"/>
                </a:lnTo>
                <a:lnTo>
                  <a:pt x="111786" y="500961"/>
                </a:lnTo>
                <a:lnTo>
                  <a:pt x="101329" y="496238"/>
                </a:lnTo>
                <a:lnTo>
                  <a:pt x="95493" y="494471"/>
                </a:lnTo>
                <a:lnTo>
                  <a:pt x="89062" y="493293"/>
                </a:lnTo>
                <a:lnTo>
                  <a:pt x="82234" y="492508"/>
                </a:lnTo>
                <a:lnTo>
                  <a:pt x="75143" y="490714"/>
                </a:lnTo>
                <a:lnTo>
                  <a:pt x="67875" y="488248"/>
                </a:lnTo>
                <a:lnTo>
                  <a:pt x="60490" y="485334"/>
                </a:lnTo>
                <a:lnTo>
                  <a:pt x="54296" y="482121"/>
                </a:lnTo>
                <a:lnTo>
                  <a:pt x="44029" y="475165"/>
                </a:lnTo>
                <a:lnTo>
                  <a:pt x="35231" y="464454"/>
                </a:lnTo>
                <a:lnTo>
                  <a:pt x="27089" y="452496"/>
                </a:lnTo>
                <a:lnTo>
                  <a:pt x="16634" y="439895"/>
                </a:lnTo>
                <a:lnTo>
                  <a:pt x="14899" y="437859"/>
                </a:lnTo>
                <a:lnTo>
                  <a:pt x="0" y="422357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SMARTPenAnnotation419"/>
          <p:cNvSpPr/>
          <p:nvPr/>
        </p:nvSpPr>
        <p:spPr bwMode="auto">
          <a:xfrm>
            <a:off x="7063740" y="3863911"/>
            <a:ext cx="297180" cy="364151"/>
          </a:xfrm>
          <a:custGeom>
            <a:avLst/>
            <a:gdLst/>
            <a:ahLst/>
            <a:cxnLst/>
            <a:rect l="0" t="0" r="0" b="0"/>
            <a:pathLst>
              <a:path w="297180" h="364151">
                <a:moveTo>
                  <a:pt x="0" y="193739"/>
                </a:moveTo>
                <a:lnTo>
                  <a:pt x="12135" y="199806"/>
                </a:lnTo>
                <a:lnTo>
                  <a:pt x="16980" y="201594"/>
                </a:lnTo>
                <a:lnTo>
                  <a:pt x="25750" y="203579"/>
                </a:lnTo>
                <a:lnTo>
                  <a:pt x="33881" y="204462"/>
                </a:lnTo>
                <a:lnTo>
                  <a:pt x="41727" y="204855"/>
                </a:lnTo>
                <a:lnTo>
                  <a:pt x="49449" y="205029"/>
                </a:lnTo>
                <a:lnTo>
                  <a:pt x="60935" y="205127"/>
                </a:lnTo>
                <a:lnTo>
                  <a:pt x="67294" y="202601"/>
                </a:lnTo>
                <a:lnTo>
                  <a:pt x="75342" y="198377"/>
                </a:lnTo>
                <a:lnTo>
                  <a:pt x="84519" y="193021"/>
                </a:lnTo>
                <a:lnTo>
                  <a:pt x="101486" y="183683"/>
                </a:lnTo>
                <a:lnTo>
                  <a:pt x="109567" y="179415"/>
                </a:lnTo>
                <a:lnTo>
                  <a:pt x="118765" y="174029"/>
                </a:lnTo>
                <a:lnTo>
                  <a:pt x="139144" y="161272"/>
                </a:lnTo>
                <a:lnTo>
                  <a:pt x="147373" y="154314"/>
                </a:lnTo>
                <a:lnTo>
                  <a:pt x="154129" y="147136"/>
                </a:lnTo>
                <a:lnTo>
                  <a:pt x="167562" y="129846"/>
                </a:lnTo>
                <a:lnTo>
                  <a:pt x="199959" y="87080"/>
                </a:lnTo>
                <a:lnTo>
                  <a:pt x="206557" y="79448"/>
                </a:lnTo>
                <a:lnTo>
                  <a:pt x="210095" y="75635"/>
                </a:lnTo>
                <a:lnTo>
                  <a:pt x="212453" y="71823"/>
                </a:lnTo>
                <a:lnTo>
                  <a:pt x="215074" y="64200"/>
                </a:lnTo>
                <a:lnTo>
                  <a:pt x="216238" y="56579"/>
                </a:lnTo>
                <a:lnTo>
                  <a:pt x="216755" y="48959"/>
                </a:lnTo>
                <a:lnTo>
                  <a:pt x="216986" y="41339"/>
                </a:lnTo>
                <a:lnTo>
                  <a:pt x="213701" y="30332"/>
                </a:lnTo>
                <a:lnTo>
                  <a:pt x="207312" y="14705"/>
                </a:lnTo>
                <a:lnTo>
                  <a:pt x="200138" y="5930"/>
                </a:lnTo>
                <a:lnTo>
                  <a:pt x="196925" y="3763"/>
                </a:lnTo>
                <a:lnTo>
                  <a:pt x="189969" y="1355"/>
                </a:lnTo>
                <a:lnTo>
                  <a:pt x="182644" y="285"/>
                </a:lnTo>
                <a:lnTo>
                  <a:pt x="178913" y="0"/>
                </a:lnTo>
                <a:lnTo>
                  <a:pt x="175155" y="1079"/>
                </a:lnTo>
                <a:lnTo>
                  <a:pt x="167593" y="5665"/>
                </a:lnTo>
                <a:lnTo>
                  <a:pt x="159998" y="8550"/>
                </a:lnTo>
                <a:lnTo>
                  <a:pt x="151121" y="11103"/>
                </a:lnTo>
                <a:lnTo>
                  <a:pt x="145197" y="13562"/>
                </a:lnTo>
                <a:lnTo>
                  <a:pt x="138707" y="16470"/>
                </a:lnTo>
                <a:lnTo>
                  <a:pt x="131841" y="20950"/>
                </a:lnTo>
                <a:lnTo>
                  <a:pt x="124724" y="26476"/>
                </a:lnTo>
                <a:lnTo>
                  <a:pt x="117440" y="32700"/>
                </a:lnTo>
                <a:lnTo>
                  <a:pt x="109345" y="43002"/>
                </a:lnTo>
                <a:lnTo>
                  <a:pt x="103207" y="54355"/>
                </a:lnTo>
                <a:lnTo>
                  <a:pt x="92013" y="72100"/>
                </a:lnTo>
                <a:lnTo>
                  <a:pt x="88012" y="83436"/>
                </a:lnTo>
                <a:lnTo>
                  <a:pt x="85344" y="96074"/>
                </a:lnTo>
                <a:lnTo>
                  <a:pt x="83566" y="109579"/>
                </a:lnTo>
                <a:lnTo>
                  <a:pt x="82381" y="121122"/>
                </a:lnTo>
                <a:lnTo>
                  <a:pt x="81590" y="131357"/>
                </a:lnTo>
                <a:lnTo>
                  <a:pt x="81064" y="140721"/>
                </a:lnTo>
                <a:lnTo>
                  <a:pt x="80478" y="171445"/>
                </a:lnTo>
                <a:lnTo>
                  <a:pt x="80103" y="228987"/>
                </a:lnTo>
                <a:lnTo>
                  <a:pt x="81341" y="238827"/>
                </a:lnTo>
                <a:lnTo>
                  <a:pt x="83438" y="247928"/>
                </a:lnTo>
                <a:lnTo>
                  <a:pt x="86104" y="256535"/>
                </a:lnTo>
                <a:lnTo>
                  <a:pt x="89153" y="263543"/>
                </a:lnTo>
                <a:lnTo>
                  <a:pt x="100781" y="283283"/>
                </a:lnTo>
                <a:lnTo>
                  <a:pt x="112948" y="306349"/>
                </a:lnTo>
                <a:lnTo>
                  <a:pt x="119749" y="315802"/>
                </a:lnTo>
                <a:lnTo>
                  <a:pt x="126822" y="323374"/>
                </a:lnTo>
                <a:lnTo>
                  <a:pt x="134078" y="329693"/>
                </a:lnTo>
                <a:lnTo>
                  <a:pt x="140185" y="333904"/>
                </a:lnTo>
                <a:lnTo>
                  <a:pt x="145527" y="336712"/>
                </a:lnTo>
                <a:lnTo>
                  <a:pt x="150358" y="338585"/>
                </a:lnTo>
                <a:lnTo>
                  <a:pt x="156118" y="342373"/>
                </a:lnTo>
                <a:lnTo>
                  <a:pt x="162499" y="347438"/>
                </a:lnTo>
                <a:lnTo>
                  <a:pt x="169292" y="353355"/>
                </a:lnTo>
                <a:lnTo>
                  <a:pt x="175091" y="357299"/>
                </a:lnTo>
                <a:lnTo>
                  <a:pt x="180227" y="359929"/>
                </a:lnTo>
                <a:lnTo>
                  <a:pt x="189321" y="362851"/>
                </a:lnTo>
                <a:lnTo>
                  <a:pt x="197596" y="364150"/>
                </a:lnTo>
                <a:lnTo>
                  <a:pt x="201580" y="363226"/>
                </a:lnTo>
                <a:lnTo>
                  <a:pt x="209395" y="358813"/>
                </a:lnTo>
                <a:lnTo>
                  <a:pt x="217100" y="352618"/>
                </a:lnTo>
                <a:lnTo>
                  <a:pt x="226028" y="345632"/>
                </a:lnTo>
                <a:lnTo>
                  <a:pt x="231965" y="341990"/>
                </a:lnTo>
                <a:lnTo>
                  <a:pt x="238464" y="338293"/>
                </a:lnTo>
                <a:lnTo>
                  <a:pt x="244066" y="334558"/>
                </a:lnTo>
                <a:lnTo>
                  <a:pt x="249070" y="330798"/>
                </a:lnTo>
                <a:lnTo>
                  <a:pt x="253676" y="327022"/>
                </a:lnTo>
                <a:lnTo>
                  <a:pt x="260557" y="320694"/>
                </a:lnTo>
                <a:lnTo>
                  <a:pt x="297179" y="285178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SMARTPenAnnotation420"/>
          <p:cNvSpPr/>
          <p:nvPr/>
        </p:nvSpPr>
        <p:spPr bwMode="auto">
          <a:xfrm>
            <a:off x="7390132" y="3856754"/>
            <a:ext cx="176528" cy="314995"/>
          </a:xfrm>
          <a:custGeom>
            <a:avLst/>
            <a:gdLst/>
            <a:ahLst/>
            <a:cxnLst/>
            <a:rect l="0" t="0" r="0" b="0"/>
            <a:pathLst>
              <a:path w="176528" h="314995">
                <a:moveTo>
                  <a:pt x="119377" y="6585"/>
                </a:moveTo>
                <a:lnTo>
                  <a:pt x="107242" y="518"/>
                </a:lnTo>
                <a:lnTo>
                  <a:pt x="102397" y="0"/>
                </a:lnTo>
                <a:lnTo>
                  <a:pt x="97897" y="925"/>
                </a:lnTo>
                <a:lnTo>
                  <a:pt x="93627" y="2812"/>
                </a:lnTo>
                <a:lnTo>
                  <a:pt x="82110" y="8295"/>
                </a:lnTo>
                <a:lnTo>
                  <a:pt x="75482" y="11535"/>
                </a:lnTo>
                <a:lnTo>
                  <a:pt x="69794" y="13695"/>
                </a:lnTo>
                <a:lnTo>
                  <a:pt x="64732" y="15135"/>
                </a:lnTo>
                <a:lnTo>
                  <a:pt x="60087" y="16095"/>
                </a:lnTo>
                <a:lnTo>
                  <a:pt x="55721" y="19275"/>
                </a:lnTo>
                <a:lnTo>
                  <a:pt x="51540" y="23935"/>
                </a:lnTo>
                <a:lnTo>
                  <a:pt x="47483" y="29582"/>
                </a:lnTo>
                <a:lnTo>
                  <a:pt x="43508" y="35887"/>
                </a:lnTo>
                <a:lnTo>
                  <a:pt x="39587" y="42630"/>
                </a:lnTo>
                <a:lnTo>
                  <a:pt x="35704" y="49665"/>
                </a:lnTo>
                <a:lnTo>
                  <a:pt x="31845" y="58165"/>
                </a:lnTo>
                <a:lnTo>
                  <a:pt x="28003" y="67642"/>
                </a:lnTo>
                <a:lnTo>
                  <a:pt x="24171" y="77770"/>
                </a:lnTo>
                <a:lnTo>
                  <a:pt x="16527" y="99183"/>
                </a:lnTo>
                <a:lnTo>
                  <a:pt x="12710" y="110227"/>
                </a:lnTo>
                <a:lnTo>
                  <a:pt x="8896" y="125210"/>
                </a:lnTo>
                <a:lnTo>
                  <a:pt x="5083" y="142818"/>
                </a:lnTo>
                <a:lnTo>
                  <a:pt x="1271" y="162178"/>
                </a:lnTo>
                <a:lnTo>
                  <a:pt x="0" y="178893"/>
                </a:lnTo>
                <a:lnTo>
                  <a:pt x="423" y="193847"/>
                </a:lnTo>
                <a:lnTo>
                  <a:pt x="1974" y="207627"/>
                </a:lnTo>
                <a:lnTo>
                  <a:pt x="3008" y="220623"/>
                </a:lnTo>
                <a:lnTo>
                  <a:pt x="3698" y="233097"/>
                </a:lnTo>
                <a:lnTo>
                  <a:pt x="4158" y="245223"/>
                </a:lnTo>
                <a:lnTo>
                  <a:pt x="5735" y="254577"/>
                </a:lnTo>
                <a:lnTo>
                  <a:pt x="8055" y="262083"/>
                </a:lnTo>
                <a:lnTo>
                  <a:pt x="10872" y="268357"/>
                </a:lnTo>
                <a:lnTo>
                  <a:pt x="14021" y="273810"/>
                </a:lnTo>
                <a:lnTo>
                  <a:pt x="17390" y="278715"/>
                </a:lnTo>
                <a:lnTo>
                  <a:pt x="20906" y="283255"/>
                </a:lnTo>
                <a:lnTo>
                  <a:pt x="24520" y="287552"/>
                </a:lnTo>
                <a:lnTo>
                  <a:pt x="28199" y="291686"/>
                </a:lnTo>
                <a:lnTo>
                  <a:pt x="35673" y="299667"/>
                </a:lnTo>
                <a:lnTo>
                  <a:pt x="43229" y="307447"/>
                </a:lnTo>
                <a:lnTo>
                  <a:pt x="47022" y="310030"/>
                </a:lnTo>
                <a:lnTo>
                  <a:pt x="50820" y="311752"/>
                </a:lnTo>
                <a:lnTo>
                  <a:pt x="54622" y="312900"/>
                </a:lnTo>
                <a:lnTo>
                  <a:pt x="58428" y="313665"/>
                </a:lnTo>
                <a:lnTo>
                  <a:pt x="62234" y="314175"/>
                </a:lnTo>
                <a:lnTo>
                  <a:pt x="66042" y="314515"/>
                </a:lnTo>
                <a:lnTo>
                  <a:pt x="69850" y="314742"/>
                </a:lnTo>
                <a:lnTo>
                  <a:pt x="77468" y="314994"/>
                </a:lnTo>
                <a:lnTo>
                  <a:pt x="83818" y="313791"/>
                </a:lnTo>
                <a:lnTo>
                  <a:pt x="91861" y="311719"/>
                </a:lnTo>
                <a:lnTo>
                  <a:pt x="101034" y="309068"/>
                </a:lnTo>
                <a:lnTo>
                  <a:pt x="108418" y="307301"/>
                </a:lnTo>
                <a:lnTo>
                  <a:pt x="114611" y="306122"/>
                </a:lnTo>
                <a:lnTo>
                  <a:pt x="120010" y="305336"/>
                </a:lnTo>
                <a:lnTo>
                  <a:pt x="127419" y="302273"/>
                </a:lnTo>
                <a:lnTo>
                  <a:pt x="136169" y="297690"/>
                </a:lnTo>
                <a:lnTo>
                  <a:pt x="145811" y="292095"/>
                </a:lnTo>
                <a:lnTo>
                  <a:pt x="153510" y="288365"/>
                </a:lnTo>
                <a:lnTo>
                  <a:pt x="159913" y="285879"/>
                </a:lnTo>
                <a:lnTo>
                  <a:pt x="176527" y="280905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8" name="SMARTPenAnnotation421"/>
          <p:cNvSpPr/>
          <p:nvPr/>
        </p:nvSpPr>
        <p:spPr bwMode="auto">
          <a:xfrm>
            <a:off x="7578246" y="3761073"/>
            <a:ext cx="571345" cy="410878"/>
          </a:xfrm>
          <a:custGeom>
            <a:avLst/>
            <a:gdLst/>
            <a:ahLst/>
            <a:cxnLst/>
            <a:rect l="0" t="0" r="0" b="0"/>
            <a:pathLst>
              <a:path w="571345" h="410878">
                <a:moveTo>
                  <a:pt x="114144" y="113697"/>
                </a:moveTo>
                <a:lnTo>
                  <a:pt x="114144" y="78105"/>
                </a:lnTo>
                <a:lnTo>
                  <a:pt x="112874" y="73459"/>
                </a:lnTo>
                <a:lnTo>
                  <a:pt x="106288" y="62122"/>
                </a:lnTo>
                <a:lnTo>
                  <a:pt x="104302" y="59024"/>
                </a:lnTo>
                <a:lnTo>
                  <a:pt x="102503" y="58198"/>
                </a:lnTo>
                <a:lnTo>
                  <a:pt x="97116" y="57281"/>
                </a:lnTo>
                <a:lnTo>
                  <a:pt x="93902" y="58306"/>
                </a:lnTo>
                <a:lnTo>
                  <a:pt x="86944" y="62832"/>
                </a:lnTo>
                <a:lnTo>
                  <a:pt x="75886" y="72520"/>
                </a:lnTo>
                <a:lnTo>
                  <a:pt x="64567" y="83434"/>
                </a:lnTo>
                <a:lnTo>
                  <a:pt x="53170" y="94711"/>
                </a:lnTo>
                <a:lnTo>
                  <a:pt x="49364" y="102309"/>
                </a:lnTo>
                <a:lnTo>
                  <a:pt x="45557" y="112455"/>
                </a:lnTo>
                <a:lnTo>
                  <a:pt x="41750" y="124299"/>
                </a:lnTo>
                <a:lnTo>
                  <a:pt x="37941" y="134734"/>
                </a:lnTo>
                <a:lnTo>
                  <a:pt x="34132" y="144232"/>
                </a:lnTo>
                <a:lnTo>
                  <a:pt x="30322" y="153103"/>
                </a:lnTo>
                <a:lnTo>
                  <a:pt x="22703" y="169734"/>
                </a:lnTo>
                <a:lnTo>
                  <a:pt x="18893" y="177725"/>
                </a:lnTo>
                <a:lnTo>
                  <a:pt x="16353" y="185592"/>
                </a:lnTo>
                <a:lnTo>
                  <a:pt x="14660" y="193377"/>
                </a:lnTo>
                <a:lnTo>
                  <a:pt x="13531" y="201106"/>
                </a:lnTo>
                <a:lnTo>
                  <a:pt x="11509" y="210070"/>
                </a:lnTo>
                <a:lnTo>
                  <a:pt x="8890" y="219855"/>
                </a:lnTo>
                <a:lnTo>
                  <a:pt x="5874" y="230189"/>
                </a:lnTo>
                <a:lnTo>
                  <a:pt x="3864" y="239618"/>
                </a:lnTo>
                <a:lnTo>
                  <a:pt x="2524" y="248444"/>
                </a:lnTo>
                <a:lnTo>
                  <a:pt x="1630" y="256868"/>
                </a:lnTo>
                <a:lnTo>
                  <a:pt x="1035" y="266294"/>
                </a:lnTo>
                <a:lnTo>
                  <a:pt x="638" y="276388"/>
                </a:lnTo>
                <a:lnTo>
                  <a:pt x="196" y="299034"/>
                </a:lnTo>
                <a:lnTo>
                  <a:pt x="0" y="326032"/>
                </a:lnTo>
                <a:lnTo>
                  <a:pt x="1219" y="337803"/>
                </a:lnTo>
                <a:lnTo>
                  <a:pt x="3300" y="348191"/>
                </a:lnTo>
                <a:lnTo>
                  <a:pt x="5958" y="357656"/>
                </a:lnTo>
                <a:lnTo>
                  <a:pt x="7729" y="365236"/>
                </a:lnTo>
                <a:lnTo>
                  <a:pt x="9698" y="377046"/>
                </a:lnTo>
                <a:lnTo>
                  <a:pt x="10574" y="386527"/>
                </a:lnTo>
                <a:lnTo>
                  <a:pt x="10807" y="390834"/>
                </a:lnTo>
                <a:lnTo>
                  <a:pt x="12233" y="393705"/>
                </a:lnTo>
                <a:lnTo>
                  <a:pt x="14453" y="395619"/>
                </a:lnTo>
                <a:lnTo>
                  <a:pt x="17203" y="396894"/>
                </a:lnTo>
                <a:lnTo>
                  <a:pt x="23645" y="398313"/>
                </a:lnTo>
                <a:lnTo>
                  <a:pt x="38130" y="399223"/>
                </a:lnTo>
                <a:lnTo>
                  <a:pt x="40607" y="398027"/>
                </a:lnTo>
                <a:lnTo>
                  <a:pt x="42260" y="395960"/>
                </a:lnTo>
                <a:lnTo>
                  <a:pt x="43361" y="393312"/>
                </a:lnTo>
                <a:lnTo>
                  <a:pt x="50979" y="383518"/>
                </a:lnTo>
                <a:lnTo>
                  <a:pt x="54254" y="376127"/>
                </a:lnTo>
                <a:lnTo>
                  <a:pt x="57707" y="366121"/>
                </a:lnTo>
                <a:lnTo>
                  <a:pt x="61279" y="354369"/>
                </a:lnTo>
                <a:lnTo>
                  <a:pt x="64930" y="343995"/>
                </a:lnTo>
                <a:lnTo>
                  <a:pt x="68635" y="334539"/>
                </a:lnTo>
                <a:lnTo>
                  <a:pt x="72374" y="325694"/>
                </a:lnTo>
                <a:lnTo>
                  <a:pt x="76137" y="313449"/>
                </a:lnTo>
                <a:lnTo>
                  <a:pt x="79916" y="298934"/>
                </a:lnTo>
                <a:lnTo>
                  <a:pt x="83705" y="282908"/>
                </a:lnTo>
                <a:lnTo>
                  <a:pt x="94688" y="241395"/>
                </a:lnTo>
                <a:lnTo>
                  <a:pt x="101174" y="217879"/>
                </a:lnTo>
                <a:lnTo>
                  <a:pt x="106767" y="194581"/>
                </a:lnTo>
                <a:lnTo>
                  <a:pt x="111766" y="171429"/>
                </a:lnTo>
                <a:lnTo>
                  <a:pt x="116368" y="148375"/>
                </a:lnTo>
                <a:lnTo>
                  <a:pt x="119437" y="131736"/>
                </a:lnTo>
                <a:lnTo>
                  <a:pt x="121483" y="119373"/>
                </a:lnTo>
                <a:lnTo>
                  <a:pt x="122846" y="109860"/>
                </a:lnTo>
                <a:lnTo>
                  <a:pt x="123755" y="102249"/>
                </a:lnTo>
                <a:lnTo>
                  <a:pt x="124765" y="90406"/>
                </a:lnTo>
                <a:lnTo>
                  <a:pt x="125214" y="80908"/>
                </a:lnTo>
                <a:lnTo>
                  <a:pt x="125334" y="76598"/>
                </a:lnTo>
                <a:lnTo>
                  <a:pt x="126684" y="74994"/>
                </a:lnTo>
                <a:lnTo>
                  <a:pt x="128854" y="75195"/>
                </a:lnTo>
                <a:lnTo>
                  <a:pt x="131570" y="76599"/>
                </a:lnTo>
                <a:lnTo>
                  <a:pt x="137192" y="87695"/>
                </a:lnTo>
                <a:lnTo>
                  <a:pt x="144749" y="105252"/>
                </a:lnTo>
                <a:lnTo>
                  <a:pt x="160766" y="144233"/>
                </a:lnTo>
                <a:lnTo>
                  <a:pt x="172118" y="170025"/>
                </a:lnTo>
                <a:lnTo>
                  <a:pt x="175653" y="181729"/>
                </a:lnTo>
                <a:lnTo>
                  <a:pt x="178010" y="193342"/>
                </a:lnTo>
                <a:lnTo>
                  <a:pt x="179582" y="204893"/>
                </a:lnTo>
                <a:lnTo>
                  <a:pt x="183168" y="218944"/>
                </a:lnTo>
                <a:lnTo>
                  <a:pt x="188100" y="234662"/>
                </a:lnTo>
                <a:lnTo>
                  <a:pt x="193928" y="251490"/>
                </a:lnTo>
                <a:lnTo>
                  <a:pt x="197813" y="265249"/>
                </a:lnTo>
                <a:lnTo>
                  <a:pt x="200404" y="276961"/>
                </a:lnTo>
                <a:lnTo>
                  <a:pt x="202130" y="287310"/>
                </a:lnTo>
                <a:lnTo>
                  <a:pt x="204551" y="296749"/>
                </a:lnTo>
                <a:lnTo>
                  <a:pt x="207436" y="305581"/>
                </a:lnTo>
                <a:lnTo>
                  <a:pt x="210628" y="314010"/>
                </a:lnTo>
                <a:lnTo>
                  <a:pt x="217562" y="326761"/>
                </a:lnTo>
                <a:lnTo>
                  <a:pt x="221189" y="331940"/>
                </a:lnTo>
                <a:lnTo>
                  <a:pt x="225220" y="344467"/>
                </a:lnTo>
                <a:lnTo>
                  <a:pt x="226294" y="351363"/>
                </a:lnTo>
                <a:lnTo>
                  <a:pt x="230875" y="362413"/>
                </a:lnTo>
                <a:lnTo>
                  <a:pt x="237144" y="371557"/>
                </a:lnTo>
                <a:lnTo>
                  <a:pt x="248131" y="384389"/>
                </a:lnTo>
                <a:lnTo>
                  <a:pt x="249188" y="385598"/>
                </a:lnTo>
                <a:lnTo>
                  <a:pt x="251163" y="386404"/>
                </a:lnTo>
                <a:lnTo>
                  <a:pt x="256744" y="387300"/>
                </a:lnTo>
                <a:lnTo>
                  <a:pt x="258741" y="386269"/>
                </a:lnTo>
                <a:lnTo>
                  <a:pt x="260072" y="384311"/>
                </a:lnTo>
                <a:lnTo>
                  <a:pt x="260959" y="381736"/>
                </a:lnTo>
                <a:lnTo>
                  <a:pt x="261945" y="372102"/>
                </a:lnTo>
                <a:lnTo>
                  <a:pt x="262207" y="365977"/>
                </a:lnTo>
                <a:lnTo>
                  <a:pt x="263653" y="359354"/>
                </a:lnTo>
                <a:lnTo>
                  <a:pt x="265886" y="352398"/>
                </a:lnTo>
                <a:lnTo>
                  <a:pt x="268646" y="345220"/>
                </a:lnTo>
                <a:lnTo>
                  <a:pt x="270484" y="335356"/>
                </a:lnTo>
                <a:lnTo>
                  <a:pt x="271712" y="323700"/>
                </a:lnTo>
                <a:lnTo>
                  <a:pt x="272528" y="310848"/>
                </a:lnTo>
                <a:lnTo>
                  <a:pt x="275614" y="287041"/>
                </a:lnTo>
                <a:lnTo>
                  <a:pt x="285815" y="219949"/>
                </a:lnTo>
                <a:lnTo>
                  <a:pt x="295429" y="163037"/>
                </a:lnTo>
                <a:lnTo>
                  <a:pt x="299770" y="138970"/>
                </a:lnTo>
                <a:lnTo>
                  <a:pt x="302665" y="120385"/>
                </a:lnTo>
                <a:lnTo>
                  <a:pt x="304594" y="105456"/>
                </a:lnTo>
                <a:lnTo>
                  <a:pt x="305881" y="92963"/>
                </a:lnTo>
                <a:lnTo>
                  <a:pt x="308009" y="82094"/>
                </a:lnTo>
                <a:lnTo>
                  <a:pt x="310697" y="72308"/>
                </a:lnTo>
                <a:lnTo>
                  <a:pt x="313759" y="63244"/>
                </a:lnTo>
                <a:lnTo>
                  <a:pt x="315801" y="54661"/>
                </a:lnTo>
                <a:lnTo>
                  <a:pt x="317162" y="46400"/>
                </a:lnTo>
                <a:lnTo>
                  <a:pt x="318069" y="38352"/>
                </a:lnTo>
                <a:lnTo>
                  <a:pt x="322464" y="26023"/>
                </a:lnTo>
                <a:lnTo>
                  <a:pt x="325414" y="20958"/>
                </a:lnTo>
                <a:lnTo>
                  <a:pt x="328651" y="17580"/>
                </a:lnTo>
                <a:lnTo>
                  <a:pt x="332078" y="15329"/>
                </a:lnTo>
                <a:lnTo>
                  <a:pt x="335633" y="13828"/>
                </a:lnTo>
                <a:lnTo>
                  <a:pt x="339273" y="14098"/>
                </a:lnTo>
                <a:lnTo>
                  <a:pt x="342970" y="15547"/>
                </a:lnTo>
                <a:lnTo>
                  <a:pt x="346705" y="17784"/>
                </a:lnTo>
                <a:lnTo>
                  <a:pt x="349194" y="20545"/>
                </a:lnTo>
                <a:lnTo>
                  <a:pt x="350854" y="23655"/>
                </a:lnTo>
                <a:lnTo>
                  <a:pt x="351960" y="26999"/>
                </a:lnTo>
                <a:lnTo>
                  <a:pt x="356577" y="34101"/>
                </a:lnTo>
                <a:lnTo>
                  <a:pt x="359585" y="37773"/>
                </a:lnTo>
                <a:lnTo>
                  <a:pt x="361591" y="42761"/>
                </a:lnTo>
                <a:lnTo>
                  <a:pt x="363820" y="55076"/>
                </a:lnTo>
                <a:lnTo>
                  <a:pt x="364414" y="61916"/>
                </a:lnTo>
                <a:lnTo>
                  <a:pt x="364811" y="69016"/>
                </a:lnTo>
                <a:lnTo>
                  <a:pt x="365076" y="76290"/>
                </a:lnTo>
                <a:lnTo>
                  <a:pt x="366521" y="87488"/>
                </a:lnTo>
                <a:lnTo>
                  <a:pt x="368755" y="101305"/>
                </a:lnTo>
                <a:lnTo>
                  <a:pt x="371515" y="116865"/>
                </a:lnTo>
                <a:lnTo>
                  <a:pt x="373354" y="129779"/>
                </a:lnTo>
                <a:lnTo>
                  <a:pt x="374580" y="140928"/>
                </a:lnTo>
                <a:lnTo>
                  <a:pt x="375398" y="150901"/>
                </a:lnTo>
                <a:lnTo>
                  <a:pt x="376307" y="199235"/>
                </a:lnTo>
                <a:lnTo>
                  <a:pt x="376549" y="231682"/>
                </a:lnTo>
                <a:lnTo>
                  <a:pt x="375441" y="258394"/>
                </a:lnTo>
                <a:lnTo>
                  <a:pt x="373432" y="281281"/>
                </a:lnTo>
                <a:lnTo>
                  <a:pt x="367150" y="330244"/>
                </a:lnTo>
                <a:lnTo>
                  <a:pt x="365365" y="334261"/>
                </a:lnTo>
                <a:lnTo>
                  <a:pt x="362904" y="336940"/>
                </a:lnTo>
                <a:lnTo>
                  <a:pt x="355898" y="341239"/>
                </a:lnTo>
                <a:lnTo>
                  <a:pt x="354940" y="331666"/>
                </a:lnTo>
                <a:lnTo>
                  <a:pt x="354685" y="323779"/>
                </a:lnTo>
                <a:lnTo>
                  <a:pt x="354325" y="264137"/>
                </a:lnTo>
                <a:lnTo>
                  <a:pt x="355544" y="244471"/>
                </a:lnTo>
                <a:lnTo>
                  <a:pt x="357627" y="227549"/>
                </a:lnTo>
                <a:lnTo>
                  <a:pt x="360286" y="212458"/>
                </a:lnTo>
                <a:lnTo>
                  <a:pt x="362059" y="198588"/>
                </a:lnTo>
                <a:lnTo>
                  <a:pt x="363241" y="185531"/>
                </a:lnTo>
                <a:lnTo>
                  <a:pt x="364028" y="173016"/>
                </a:lnTo>
                <a:lnTo>
                  <a:pt x="365823" y="162133"/>
                </a:lnTo>
                <a:lnTo>
                  <a:pt x="368290" y="152338"/>
                </a:lnTo>
                <a:lnTo>
                  <a:pt x="371205" y="143267"/>
                </a:lnTo>
                <a:lnTo>
                  <a:pt x="374417" y="134680"/>
                </a:lnTo>
                <a:lnTo>
                  <a:pt x="377829" y="126416"/>
                </a:lnTo>
                <a:lnTo>
                  <a:pt x="381374" y="118366"/>
                </a:lnTo>
                <a:lnTo>
                  <a:pt x="385007" y="109189"/>
                </a:lnTo>
                <a:lnTo>
                  <a:pt x="392431" y="88833"/>
                </a:lnTo>
                <a:lnTo>
                  <a:pt x="397459" y="78071"/>
                </a:lnTo>
                <a:lnTo>
                  <a:pt x="403350" y="67086"/>
                </a:lnTo>
                <a:lnTo>
                  <a:pt x="409818" y="55953"/>
                </a:lnTo>
                <a:lnTo>
                  <a:pt x="416669" y="45991"/>
                </a:lnTo>
                <a:lnTo>
                  <a:pt x="423777" y="36809"/>
                </a:lnTo>
                <a:lnTo>
                  <a:pt x="441300" y="15959"/>
                </a:lnTo>
                <a:lnTo>
                  <a:pt x="450403" y="6279"/>
                </a:lnTo>
                <a:lnTo>
                  <a:pt x="453886" y="3985"/>
                </a:lnTo>
                <a:lnTo>
                  <a:pt x="461143" y="1436"/>
                </a:lnTo>
                <a:lnTo>
                  <a:pt x="472370" y="0"/>
                </a:lnTo>
                <a:lnTo>
                  <a:pt x="476151" y="1069"/>
                </a:lnTo>
                <a:lnTo>
                  <a:pt x="483739" y="5643"/>
                </a:lnTo>
                <a:lnTo>
                  <a:pt x="495151" y="15358"/>
                </a:lnTo>
                <a:lnTo>
                  <a:pt x="506576" y="26280"/>
                </a:lnTo>
                <a:lnTo>
                  <a:pt x="518004" y="37560"/>
                </a:lnTo>
                <a:lnTo>
                  <a:pt x="521814" y="45159"/>
                </a:lnTo>
                <a:lnTo>
                  <a:pt x="525624" y="55305"/>
                </a:lnTo>
                <a:lnTo>
                  <a:pt x="529434" y="67149"/>
                </a:lnTo>
                <a:lnTo>
                  <a:pt x="533244" y="77584"/>
                </a:lnTo>
                <a:lnTo>
                  <a:pt x="537054" y="87082"/>
                </a:lnTo>
                <a:lnTo>
                  <a:pt x="540863" y="95953"/>
                </a:lnTo>
                <a:lnTo>
                  <a:pt x="544674" y="106948"/>
                </a:lnTo>
                <a:lnTo>
                  <a:pt x="548483" y="119357"/>
                </a:lnTo>
                <a:lnTo>
                  <a:pt x="552293" y="132711"/>
                </a:lnTo>
                <a:lnTo>
                  <a:pt x="556104" y="149232"/>
                </a:lnTo>
                <a:lnTo>
                  <a:pt x="563723" y="187910"/>
                </a:lnTo>
                <a:lnTo>
                  <a:pt x="566263" y="207622"/>
                </a:lnTo>
                <a:lnTo>
                  <a:pt x="567957" y="227114"/>
                </a:lnTo>
                <a:lnTo>
                  <a:pt x="569086" y="246458"/>
                </a:lnTo>
                <a:lnTo>
                  <a:pt x="570340" y="284885"/>
                </a:lnTo>
                <a:lnTo>
                  <a:pt x="570675" y="304022"/>
                </a:lnTo>
                <a:lnTo>
                  <a:pt x="569627" y="323130"/>
                </a:lnTo>
                <a:lnTo>
                  <a:pt x="567660" y="342219"/>
                </a:lnTo>
                <a:lnTo>
                  <a:pt x="561443" y="388142"/>
                </a:lnTo>
                <a:lnTo>
                  <a:pt x="562204" y="393180"/>
                </a:lnTo>
                <a:lnTo>
                  <a:pt x="568071" y="405069"/>
                </a:lnTo>
                <a:lnTo>
                  <a:pt x="571344" y="410877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9" name="SMARTPenAnnotation422"/>
          <p:cNvSpPr/>
          <p:nvPr/>
        </p:nvSpPr>
        <p:spPr bwMode="auto">
          <a:xfrm>
            <a:off x="8241029" y="3499168"/>
            <a:ext cx="52211" cy="787083"/>
          </a:xfrm>
          <a:custGeom>
            <a:avLst/>
            <a:gdLst/>
            <a:ahLst/>
            <a:cxnLst/>
            <a:rect l="0" t="0" r="0" b="0"/>
            <a:pathLst>
              <a:path w="52211" h="787083">
                <a:moveTo>
                  <a:pt x="0" y="9841"/>
                </a:moveTo>
                <a:lnTo>
                  <a:pt x="0" y="3774"/>
                </a:lnTo>
                <a:lnTo>
                  <a:pt x="1271" y="1986"/>
                </a:lnTo>
                <a:lnTo>
                  <a:pt x="3387" y="795"/>
                </a:lnTo>
                <a:lnTo>
                  <a:pt x="6069" y="0"/>
                </a:lnTo>
                <a:lnTo>
                  <a:pt x="7855" y="740"/>
                </a:lnTo>
                <a:lnTo>
                  <a:pt x="9048" y="2504"/>
                </a:lnTo>
                <a:lnTo>
                  <a:pt x="9842" y="4950"/>
                </a:lnTo>
                <a:lnTo>
                  <a:pt x="10960" y="20528"/>
                </a:lnTo>
                <a:lnTo>
                  <a:pt x="11337" y="68068"/>
                </a:lnTo>
                <a:lnTo>
                  <a:pt x="11389" y="101337"/>
                </a:lnTo>
                <a:lnTo>
                  <a:pt x="12673" y="116558"/>
                </a:lnTo>
                <a:lnTo>
                  <a:pt x="14798" y="130516"/>
                </a:lnTo>
                <a:lnTo>
                  <a:pt x="17486" y="143631"/>
                </a:lnTo>
                <a:lnTo>
                  <a:pt x="23859" y="181910"/>
                </a:lnTo>
                <a:lnTo>
                  <a:pt x="27336" y="204564"/>
                </a:lnTo>
                <a:lnTo>
                  <a:pt x="29654" y="224746"/>
                </a:lnTo>
                <a:lnTo>
                  <a:pt x="31200" y="243282"/>
                </a:lnTo>
                <a:lnTo>
                  <a:pt x="32231" y="260718"/>
                </a:lnTo>
                <a:lnTo>
                  <a:pt x="33375" y="293639"/>
                </a:lnTo>
                <a:lnTo>
                  <a:pt x="33680" y="309530"/>
                </a:lnTo>
                <a:lnTo>
                  <a:pt x="35154" y="325204"/>
                </a:lnTo>
                <a:lnTo>
                  <a:pt x="37406" y="340733"/>
                </a:lnTo>
                <a:lnTo>
                  <a:pt x="40177" y="356166"/>
                </a:lnTo>
                <a:lnTo>
                  <a:pt x="42025" y="380424"/>
                </a:lnTo>
                <a:lnTo>
                  <a:pt x="43257" y="410567"/>
                </a:lnTo>
                <a:lnTo>
                  <a:pt x="44626" y="491471"/>
                </a:lnTo>
                <a:lnTo>
                  <a:pt x="45234" y="607863"/>
                </a:lnTo>
                <a:lnTo>
                  <a:pt x="46666" y="653632"/>
                </a:lnTo>
                <a:lnTo>
                  <a:pt x="48891" y="689225"/>
                </a:lnTo>
                <a:lnTo>
                  <a:pt x="51644" y="718034"/>
                </a:lnTo>
                <a:lnTo>
                  <a:pt x="52210" y="737240"/>
                </a:lnTo>
                <a:lnTo>
                  <a:pt x="51317" y="750044"/>
                </a:lnTo>
                <a:lnTo>
                  <a:pt x="45721" y="787082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" name="SMARTPenAnnotation423"/>
          <p:cNvSpPr/>
          <p:nvPr/>
        </p:nvSpPr>
        <p:spPr bwMode="auto">
          <a:xfrm>
            <a:off x="8095617" y="3566159"/>
            <a:ext cx="442593" cy="101282"/>
          </a:xfrm>
          <a:custGeom>
            <a:avLst/>
            <a:gdLst/>
            <a:ahLst/>
            <a:cxnLst/>
            <a:rect l="0" t="0" r="0" b="0"/>
            <a:pathLst>
              <a:path w="442593" h="101282">
                <a:moveTo>
                  <a:pt x="19683" y="91441"/>
                </a:moveTo>
                <a:lnTo>
                  <a:pt x="0" y="91441"/>
                </a:lnTo>
                <a:lnTo>
                  <a:pt x="211" y="92711"/>
                </a:lnTo>
                <a:lnTo>
                  <a:pt x="1622" y="94827"/>
                </a:lnTo>
                <a:lnTo>
                  <a:pt x="3832" y="97508"/>
                </a:lnTo>
                <a:lnTo>
                  <a:pt x="6576" y="99296"/>
                </a:lnTo>
                <a:lnTo>
                  <a:pt x="13010" y="101281"/>
                </a:lnTo>
                <a:lnTo>
                  <a:pt x="23491" y="98778"/>
                </a:lnTo>
                <a:lnTo>
                  <a:pt x="29842" y="96332"/>
                </a:lnTo>
                <a:lnTo>
                  <a:pt x="40284" y="93614"/>
                </a:lnTo>
                <a:lnTo>
                  <a:pt x="50429" y="91137"/>
                </a:lnTo>
                <a:lnTo>
                  <a:pt x="56690" y="88698"/>
                </a:lnTo>
                <a:lnTo>
                  <a:pt x="63404" y="85802"/>
                </a:lnTo>
                <a:lnTo>
                  <a:pt x="71690" y="83872"/>
                </a:lnTo>
                <a:lnTo>
                  <a:pt x="81024" y="82585"/>
                </a:lnTo>
                <a:lnTo>
                  <a:pt x="91057" y="81727"/>
                </a:lnTo>
                <a:lnTo>
                  <a:pt x="100285" y="79885"/>
                </a:lnTo>
                <a:lnTo>
                  <a:pt x="108978" y="77387"/>
                </a:lnTo>
                <a:lnTo>
                  <a:pt x="146894" y="64416"/>
                </a:lnTo>
                <a:lnTo>
                  <a:pt x="209769" y="43346"/>
                </a:lnTo>
                <a:lnTo>
                  <a:pt x="222607" y="40327"/>
                </a:lnTo>
                <a:lnTo>
                  <a:pt x="234976" y="38315"/>
                </a:lnTo>
                <a:lnTo>
                  <a:pt x="247031" y="36974"/>
                </a:lnTo>
                <a:lnTo>
                  <a:pt x="257608" y="34809"/>
                </a:lnTo>
                <a:lnTo>
                  <a:pt x="267199" y="32096"/>
                </a:lnTo>
                <a:lnTo>
                  <a:pt x="276134" y="29018"/>
                </a:lnTo>
                <a:lnTo>
                  <a:pt x="285900" y="26965"/>
                </a:lnTo>
                <a:lnTo>
                  <a:pt x="296221" y="25597"/>
                </a:lnTo>
                <a:lnTo>
                  <a:pt x="306911" y="24685"/>
                </a:lnTo>
                <a:lnTo>
                  <a:pt x="316578" y="22807"/>
                </a:lnTo>
                <a:lnTo>
                  <a:pt x="325563" y="20285"/>
                </a:lnTo>
                <a:lnTo>
                  <a:pt x="334094" y="17333"/>
                </a:lnTo>
                <a:lnTo>
                  <a:pt x="342319" y="15366"/>
                </a:lnTo>
                <a:lnTo>
                  <a:pt x="350344" y="14054"/>
                </a:lnTo>
                <a:lnTo>
                  <a:pt x="358233" y="13179"/>
                </a:lnTo>
                <a:lnTo>
                  <a:pt x="366033" y="12596"/>
                </a:lnTo>
                <a:lnTo>
                  <a:pt x="373773" y="12208"/>
                </a:lnTo>
                <a:lnTo>
                  <a:pt x="381473" y="11949"/>
                </a:lnTo>
                <a:lnTo>
                  <a:pt x="390416" y="10506"/>
                </a:lnTo>
                <a:lnTo>
                  <a:pt x="400188" y="8274"/>
                </a:lnTo>
                <a:lnTo>
                  <a:pt x="442592" y="0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1" name="SMARTPenAnnotation424"/>
          <p:cNvSpPr/>
          <p:nvPr/>
        </p:nvSpPr>
        <p:spPr bwMode="auto">
          <a:xfrm>
            <a:off x="7475219" y="4491989"/>
            <a:ext cx="367285" cy="308612"/>
          </a:xfrm>
          <a:custGeom>
            <a:avLst/>
            <a:gdLst/>
            <a:ahLst/>
            <a:cxnLst/>
            <a:rect l="0" t="0" r="0" b="0"/>
            <a:pathLst>
              <a:path w="367285" h="308612">
                <a:moveTo>
                  <a:pt x="0" y="0"/>
                </a:moveTo>
                <a:lnTo>
                  <a:pt x="12137" y="6069"/>
                </a:lnTo>
                <a:lnTo>
                  <a:pt x="21480" y="12434"/>
                </a:lnTo>
                <a:lnTo>
                  <a:pt x="25751" y="15909"/>
                </a:lnTo>
                <a:lnTo>
                  <a:pt x="33882" y="19771"/>
                </a:lnTo>
                <a:lnTo>
                  <a:pt x="37828" y="20801"/>
                </a:lnTo>
                <a:lnTo>
                  <a:pt x="41729" y="24027"/>
                </a:lnTo>
                <a:lnTo>
                  <a:pt x="45600" y="28718"/>
                </a:lnTo>
                <a:lnTo>
                  <a:pt x="49450" y="34386"/>
                </a:lnTo>
                <a:lnTo>
                  <a:pt x="53287" y="39434"/>
                </a:lnTo>
                <a:lnTo>
                  <a:pt x="60937" y="48429"/>
                </a:lnTo>
                <a:lnTo>
                  <a:pt x="68570" y="56661"/>
                </a:lnTo>
                <a:lnTo>
                  <a:pt x="72383" y="60634"/>
                </a:lnTo>
                <a:lnTo>
                  <a:pt x="83394" y="68436"/>
                </a:lnTo>
                <a:lnTo>
                  <a:pt x="89886" y="72294"/>
                </a:lnTo>
                <a:lnTo>
                  <a:pt x="98024" y="78676"/>
                </a:lnTo>
                <a:lnTo>
                  <a:pt x="107260" y="86741"/>
                </a:lnTo>
                <a:lnTo>
                  <a:pt x="117226" y="95927"/>
                </a:lnTo>
                <a:lnTo>
                  <a:pt x="126411" y="103322"/>
                </a:lnTo>
                <a:lnTo>
                  <a:pt x="135074" y="109521"/>
                </a:lnTo>
                <a:lnTo>
                  <a:pt x="143390" y="114924"/>
                </a:lnTo>
                <a:lnTo>
                  <a:pt x="151473" y="121067"/>
                </a:lnTo>
                <a:lnTo>
                  <a:pt x="159402" y="127701"/>
                </a:lnTo>
                <a:lnTo>
                  <a:pt x="167228" y="134664"/>
                </a:lnTo>
                <a:lnTo>
                  <a:pt x="174986" y="140576"/>
                </a:lnTo>
                <a:lnTo>
                  <a:pt x="182698" y="145787"/>
                </a:lnTo>
                <a:lnTo>
                  <a:pt x="190378" y="150532"/>
                </a:lnTo>
                <a:lnTo>
                  <a:pt x="200579" y="157505"/>
                </a:lnTo>
                <a:lnTo>
                  <a:pt x="225459" y="175412"/>
                </a:lnTo>
                <a:lnTo>
                  <a:pt x="236666" y="182981"/>
                </a:lnTo>
                <a:lnTo>
                  <a:pt x="246678" y="189298"/>
                </a:lnTo>
                <a:lnTo>
                  <a:pt x="255892" y="194779"/>
                </a:lnTo>
                <a:lnTo>
                  <a:pt x="264576" y="200973"/>
                </a:lnTo>
                <a:lnTo>
                  <a:pt x="272904" y="207642"/>
                </a:lnTo>
                <a:lnTo>
                  <a:pt x="280996" y="214628"/>
                </a:lnTo>
                <a:lnTo>
                  <a:pt x="290200" y="221825"/>
                </a:lnTo>
                <a:lnTo>
                  <a:pt x="300148" y="229164"/>
                </a:lnTo>
                <a:lnTo>
                  <a:pt x="310588" y="236596"/>
                </a:lnTo>
                <a:lnTo>
                  <a:pt x="318819" y="242821"/>
                </a:lnTo>
                <a:lnTo>
                  <a:pt x="325576" y="248241"/>
                </a:lnTo>
                <a:lnTo>
                  <a:pt x="331351" y="253124"/>
                </a:lnTo>
                <a:lnTo>
                  <a:pt x="337741" y="260189"/>
                </a:lnTo>
                <a:lnTo>
                  <a:pt x="344540" y="268710"/>
                </a:lnTo>
                <a:lnTo>
                  <a:pt x="361569" y="291557"/>
                </a:lnTo>
                <a:lnTo>
                  <a:pt x="367284" y="298068"/>
                </a:lnTo>
                <a:lnTo>
                  <a:pt x="365760" y="308611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2" name="SMARTPenAnnotation425"/>
          <p:cNvSpPr/>
          <p:nvPr/>
        </p:nvSpPr>
        <p:spPr bwMode="auto">
          <a:xfrm>
            <a:off x="7486650" y="4423409"/>
            <a:ext cx="274320" cy="560071"/>
          </a:xfrm>
          <a:custGeom>
            <a:avLst/>
            <a:gdLst/>
            <a:ahLst/>
            <a:cxnLst/>
            <a:rect l="0" t="0" r="0" b="0"/>
            <a:pathLst>
              <a:path w="274320" h="560071">
                <a:moveTo>
                  <a:pt x="274319" y="0"/>
                </a:moveTo>
                <a:lnTo>
                  <a:pt x="248569" y="25751"/>
                </a:lnTo>
                <a:lnTo>
                  <a:pt x="239373" y="46377"/>
                </a:lnTo>
                <a:lnTo>
                  <a:pt x="226892" y="77908"/>
                </a:lnTo>
                <a:lnTo>
                  <a:pt x="212221" y="116709"/>
                </a:lnTo>
                <a:lnTo>
                  <a:pt x="162054" y="237714"/>
                </a:lnTo>
                <a:lnTo>
                  <a:pt x="130895" y="310876"/>
                </a:lnTo>
                <a:lnTo>
                  <a:pt x="105043" y="368541"/>
                </a:lnTo>
                <a:lnTo>
                  <a:pt x="82729" y="415874"/>
                </a:lnTo>
                <a:lnTo>
                  <a:pt x="62772" y="456320"/>
                </a:lnTo>
                <a:lnTo>
                  <a:pt x="49468" y="484553"/>
                </a:lnTo>
                <a:lnTo>
                  <a:pt x="40599" y="504646"/>
                </a:lnTo>
                <a:lnTo>
                  <a:pt x="34686" y="519311"/>
                </a:lnTo>
                <a:lnTo>
                  <a:pt x="29474" y="529087"/>
                </a:lnTo>
                <a:lnTo>
                  <a:pt x="24729" y="535605"/>
                </a:lnTo>
                <a:lnTo>
                  <a:pt x="20296" y="539950"/>
                </a:lnTo>
                <a:lnTo>
                  <a:pt x="17340" y="544117"/>
                </a:lnTo>
                <a:lnTo>
                  <a:pt x="14057" y="552133"/>
                </a:lnTo>
                <a:lnTo>
                  <a:pt x="11910" y="554779"/>
                </a:lnTo>
                <a:lnTo>
                  <a:pt x="9211" y="556543"/>
                </a:lnTo>
                <a:lnTo>
                  <a:pt x="0" y="560070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3" name="SMARTPenAnnotation426"/>
          <p:cNvSpPr/>
          <p:nvPr/>
        </p:nvSpPr>
        <p:spPr bwMode="auto">
          <a:xfrm>
            <a:off x="7795259" y="4348884"/>
            <a:ext cx="537211" cy="760064"/>
          </a:xfrm>
          <a:custGeom>
            <a:avLst/>
            <a:gdLst/>
            <a:ahLst/>
            <a:cxnLst/>
            <a:rect l="0" t="0" r="0" b="0"/>
            <a:pathLst>
              <a:path w="537211" h="760064">
                <a:moveTo>
                  <a:pt x="0" y="108816"/>
                </a:moveTo>
                <a:lnTo>
                  <a:pt x="12136" y="114883"/>
                </a:lnTo>
                <a:lnTo>
                  <a:pt x="25751" y="124725"/>
                </a:lnTo>
                <a:lnTo>
                  <a:pt x="37828" y="135684"/>
                </a:lnTo>
                <a:lnTo>
                  <a:pt x="40459" y="139428"/>
                </a:lnTo>
                <a:lnTo>
                  <a:pt x="48068" y="161335"/>
                </a:lnTo>
                <a:lnTo>
                  <a:pt x="53114" y="181687"/>
                </a:lnTo>
                <a:lnTo>
                  <a:pt x="54460" y="194227"/>
                </a:lnTo>
                <a:lnTo>
                  <a:pt x="55357" y="207666"/>
                </a:lnTo>
                <a:lnTo>
                  <a:pt x="57224" y="221706"/>
                </a:lnTo>
                <a:lnTo>
                  <a:pt x="59740" y="236146"/>
                </a:lnTo>
                <a:lnTo>
                  <a:pt x="62686" y="250853"/>
                </a:lnTo>
                <a:lnTo>
                  <a:pt x="69348" y="273966"/>
                </a:lnTo>
                <a:lnTo>
                  <a:pt x="76541" y="295246"/>
                </a:lnTo>
                <a:lnTo>
                  <a:pt x="83972" y="321637"/>
                </a:lnTo>
                <a:lnTo>
                  <a:pt x="91508" y="340139"/>
                </a:lnTo>
                <a:lnTo>
                  <a:pt x="95295" y="346851"/>
                </a:lnTo>
                <a:lnTo>
                  <a:pt x="99504" y="361083"/>
                </a:lnTo>
                <a:lnTo>
                  <a:pt x="100626" y="368433"/>
                </a:lnTo>
                <a:lnTo>
                  <a:pt x="108646" y="383375"/>
                </a:lnTo>
                <a:lnTo>
                  <a:pt x="114341" y="390915"/>
                </a:lnTo>
                <a:lnTo>
                  <a:pt x="120677" y="395942"/>
                </a:lnTo>
                <a:lnTo>
                  <a:pt x="127441" y="399293"/>
                </a:lnTo>
                <a:lnTo>
                  <a:pt x="140461" y="403017"/>
                </a:lnTo>
                <a:lnTo>
                  <a:pt x="157195" y="405603"/>
                </a:lnTo>
                <a:lnTo>
                  <a:pt x="159406" y="404464"/>
                </a:lnTo>
                <a:lnTo>
                  <a:pt x="175682" y="390052"/>
                </a:lnTo>
                <a:lnTo>
                  <a:pt x="186815" y="379117"/>
                </a:lnTo>
                <a:lnTo>
                  <a:pt x="197753" y="361453"/>
                </a:lnTo>
                <a:lnTo>
                  <a:pt x="209810" y="339209"/>
                </a:lnTo>
                <a:lnTo>
                  <a:pt x="219402" y="320856"/>
                </a:lnTo>
                <a:lnTo>
                  <a:pt x="225009" y="307326"/>
                </a:lnTo>
                <a:lnTo>
                  <a:pt x="231286" y="290685"/>
                </a:lnTo>
                <a:lnTo>
                  <a:pt x="238011" y="271972"/>
                </a:lnTo>
                <a:lnTo>
                  <a:pt x="242494" y="251877"/>
                </a:lnTo>
                <a:lnTo>
                  <a:pt x="245483" y="230860"/>
                </a:lnTo>
                <a:lnTo>
                  <a:pt x="247475" y="209228"/>
                </a:lnTo>
                <a:lnTo>
                  <a:pt x="250074" y="192267"/>
                </a:lnTo>
                <a:lnTo>
                  <a:pt x="253076" y="178420"/>
                </a:lnTo>
                <a:lnTo>
                  <a:pt x="258528" y="156261"/>
                </a:lnTo>
                <a:lnTo>
                  <a:pt x="260952" y="137946"/>
                </a:lnTo>
                <a:lnTo>
                  <a:pt x="261598" y="124425"/>
                </a:lnTo>
                <a:lnTo>
                  <a:pt x="262721" y="68820"/>
                </a:lnTo>
                <a:lnTo>
                  <a:pt x="266587" y="70722"/>
                </a:lnTo>
                <a:lnTo>
                  <a:pt x="281044" y="82995"/>
                </a:lnTo>
                <a:lnTo>
                  <a:pt x="286422" y="90332"/>
                </a:lnTo>
                <a:lnTo>
                  <a:pt x="292399" y="105257"/>
                </a:lnTo>
                <a:lnTo>
                  <a:pt x="301828" y="127131"/>
                </a:lnTo>
                <a:lnTo>
                  <a:pt x="307899" y="140076"/>
                </a:lnTo>
                <a:lnTo>
                  <a:pt x="313216" y="152516"/>
                </a:lnTo>
                <a:lnTo>
                  <a:pt x="318031" y="164619"/>
                </a:lnTo>
                <a:lnTo>
                  <a:pt x="326768" y="188227"/>
                </a:lnTo>
                <a:lnTo>
                  <a:pt x="334884" y="211419"/>
                </a:lnTo>
                <a:lnTo>
                  <a:pt x="346111" y="247974"/>
                </a:lnTo>
                <a:lnTo>
                  <a:pt x="352661" y="270168"/>
                </a:lnTo>
                <a:lnTo>
                  <a:pt x="358297" y="293853"/>
                </a:lnTo>
                <a:lnTo>
                  <a:pt x="363325" y="318534"/>
                </a:lnTo>
                <a:lnTo>
                  <a:pt x="367947" y="343878"/>
                </a:lnTo>
                <a:lnTo>
                  <a:pt x="376469" y="385584"/>
                </a:lnTo>
                <a:lnTo>
                  <a:pt x="380520" y="403818"/>
                </a:lnTo>
                <a:lnTo>
                  <a:pt x="384490" y="419784"/>
                </a:lnTo>
                <a:lnTo>
                  <a:pt x="388407" y="434237"/>
                </a:lnTo>
                <a:lnTo>
                  <a:pt x="392289" y="447684"/>
                </a:lnTo>
                <a:lnTo>
                  <a:pt x="394875" y="461727"/>
                </a:lnTo>
                <a:lnTo>
                  <a:pt x="396601" y="476170"/>
                </a:lnTo>
                <a:lnTo>
                  <a:pt x="397750" y="490879"/>
                </a:lnTo>
                <a:lnTo>
                  <a:pt x="399788" y="508304"/>
                </a:lnTo>
                <a:lnTo>
                  <a:pt x="408721" y="574316"/>
                </a:lnTo>
                <a:lnTo>
                  <a:pt x="415758" y="637438"/>
                </a:lnTo>
                <a:lnTo>
                  <a:pt x="419412" y="663160"/>
                </a:lnTo>
                <a:lnTo>
                  <a:pt x="423118" y="684119"/>
                </a:lnTo>
                <a:lnTo>
                  <a:pt x="426859" y="701901"/>
                </a:lnTo>
                <a:lnTo>
                  <a:pt x="427629" y="725046"/>
                </a:lnTo>
                <a:lnTo>
                  <a:pt x="423738" y="739566"/>
                </a:lnTo>
                <a:lnTo>
                  <a:pt x="413345" y="757341"/>
                </a:lnTo>
                <a:lnTo>
                  <a:pt x="410184" y="758336"/>
                </a:lnTo>
                <a:lnTo>
                  <a:pt x="394868" y="759736"/>
                </a:lnTo>
                <a:lnTo>
                  <a:pt x="385894" y="760063"/>
                </a:lnTo>
                <a:lnTo>
                  <a:pt x="381723" y="758881"/>
                </a:lnTo>
                <a:lnTo>
                  <a:pt x="373702" y="754180"/>
                </a:lnTo>
                <a:lnTo>
                  <a:pt x="362516" y="741084"/>
                </a:lnTo>
                <a:lnTo>
                  <a:pt x="350349" y="723834"/>
                </a:lnTo>
                <a:lnTo>
                  <a:pt x="340707" y="707700"/>
                </a:lnTo>
                <a:lnTo>
                  <a:pt x="328140" y="684337"/>
                </a:lnTo>
                <a:lnTo>
                  <a:pt x="322900" y="672837"/>
                </a:lnTo>
                <a:lnTo>
                  <a:pt x="310305" y="643125"/>
                </a:lnTo>
                <a:lnTo>
                  <a:pt x="304660" y="628852"/>
                </a:lnTo>
                <a:lnTo>
                  <a:pt x="295002" y="602833"/>
                </a:lnTo>
                <a:lnTo>
                  <a:pt x="291917" y="590560"/>
                </a:lnTo>
                <a:lnTo>
                  <a:pt x="289862" y="578569"/>
                </a:lnTo>
                <a:lnTo>
                  <a:pt x="288491" y="566764"/>
                </a:lnTo>
                <a:lnTo>
                  <a:pt x="287577" y="553815"/>
                </a:lnTo>
                <a:lnTo>
                  <a:pt x="286968" y="540102"/>
                </a:lnTo>
                <a:lnTo>
                  <a:pt x="286291" y="507508"/>
                </a:lnTo>
                <a:lnTo>
                  <a:pt x="285991" y="463389"/>
                </a:lnTo>
                <a:lnTo>
                  <a:pt x="287180" y="442988"/>
                </a:lnTo>
                <a:lnTo>
                  <a:pt x="289244" y="424307"/>
                </a:lnTo>
                <a:lnTo>
                  <a:pt x="291890" y="406773"/>
                </a:lnTo>
                <a:lnTo>
                  <a:pt x="294923" y="390004"/>
                </a:lnTo>
                <a:lnTo>
                  <a:pt x="298215" y="373745"/>
                </a:lnTo>
                <a:lnTo>
                  <a:pt x="305260" y="342132"/>
                </a:lnTo>
                <a:lnTo>
                  <a:pt x="312625" y="311148"/>
                </a:lnTo>
                <a:lnTo>
                  <a:pt x="317637" y="295774"/>
                </a:lnTo>
                <a:lnTo>
                  <a:pt x="323518" y="280445"/>
                </a:lnTo>
                <a:lnTo>
                  <a:pt x="329979" y="265145"/>
                </a:lnTo>
                <a:lnTo>
                  <a:pt x="336826" y="249865"/>
                </a:lnTo>
                <a:lnTo>
                  <a:pt x="351208" y="219341"/>
                </a:lnTo>
                <a:lnTo>
                  <a:pt x="358599" y="205359"/>
                </a:lnTo>
                <a:lnTo>
                  <a:pt x="366066" y="192228"/>
                </a:lnTo>
                <a:lnTo>
                  <a:pt x="373585" y="179664"/>
                </a:lnTo>
                <a:lnTo>
                  <a:pt x="381136" y="166207"/>
                </a:lnTo>
                <a:lnTo>
                  <a:pt x="396301" y="137710"/>
                </a:lnTo>
                <a:lnTo>
                  <a:pt x="411508" y="114884"/>
                </a:lnTo>
                <a:lnTo>
                  <a:pt x="419118" y="105241"/>
                </a:lnTo>
                <a:lnTo>
                  <a:pt x="429272" y="93733"/>
                </a:lnTo>
                <a:lnTo>
                  <a:pt x="454101" y="67399"/>
                </a:lnTo>
                <a:lnTo>
                  <a:pt x="464025" y="55804"/>
                </a:lnTo>
                <a:lnTo>
                  <a:pt x="484058" y="28620"/>
                </a:lnTo>
                <a:lnTo>
                  <a:pt x="493690" y="16870"/>
                </a:lnTo>
                <a:lnTo>
                  <a:pt x="498037" y="13229"/>
                </a:lnTo>
                <a:lnTo>
                  <a:pt x="514138" y="3997"/>
                </a:lnTo>
                <a:lnTo>
                  <a:pt x="518019" y="837"/>
                </a:lnTo>
                <a:lnTo>
                  <a:pt x="521876" y="0"/>
                </a:lnTo>
                <a:lnTo>
                  <a:pt x="525718" y="711"/>
                </a:lnTo>
                <a:lnTo>
                  <a:pt x="529549" y="2456"/>
                </a:lnTo>
                <a:lnTo>
                  <a:pt x="532102" y="4889"/>
                </a:lnTo>
                <a:lnTo>
                  <a:pt x="533805" y="7781"/>
                </a:lnTo>
                <a:lnTo>
                  <a:pt x="537210" y="17375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diameter?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b="1" dirty="0" smtClean="0"/>
              <a:t>diameter </a:t>
            </a:r>
            <a:r>
              <a:rPr lang="en-US" dirty="0" smtClean="0"/>
              <a:t>is a chord that contains the center of a circle.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33800" y="2438400"/>
            <a:ext cx="3690938" cy="3690938"/>
          </a:xfrm>
          <a:prstGeom prst="rect">
            <a:avLst/>
          </a:prstGeom>
          <a:noFill/>
          <a:ln w="12700" cap="sq" cmpd="sng">
            <a:noFill/>
            <a:prstDash val="solid"/>
            <a:miter lim="800000"/>
            <a:headEnd type="none" w="sm" len="sm"/>
            <a:tailEnd type="none" w="sm" len="sm"/>
          </a:ln>
          <a:effectLst/>
        </p:spPr>
      </p:pic>
      <p:sp>
        <p:nvSpPr>
          <p:cNvPr id="5" name="SMARTPenAnnotation394"/>
          <p:cNvSpPr/>
          <p:nvPr/>
        </p:nvSpPr>
        <p:spPr bwMode="auto">
          <a:xfrm>
            <a:off x="4617720" y="2971813"/>
            <a:ext cx="1863090" cy="2628888"/>
          </a:xfrm>
          <a:custGeom>
            <a:avLst/>
            <a:gdLst/>
            <a:ahLst/>
            <a:cxnLst/>
            <a:rect l="0" t="0" r="0" b="0"/>
            <a:pathLst>
              <a:path w="1863090" h="2628888">
                <a:moveTo>
                  <a:pt x="0" y="2628887"/>
                </a:moveTo>
                <a:lnTo>
                  <a:pt x="0" y="2622819"/>
                </a:lnTo>
                <a:lnTo>
                  <a:pt x="1270" y="2619761"/>
                </a:lnTo>
                <a:lnTo>
                  <a:pt x="6067" y="2612977"/>
                </a:lnTo>
                <a:lnTo>
                  <a:pt x="9125" y="2610660"/>
                </a:lnTo>
                <a:lnTo>
                  <a:pt x="12433" y="2609116"/>
                </a:lnTo>
                <a:lnTo>
                  <a:pt x="15909" y="2608086"/>
                </a:lnTo>
                <a:lnTo>
                  <a:pt x="18226" y="2606130"/>
                </a:lnTo>
                <a:lnTo>
                  <a:pt x="19770" y="2603555"/>
                </a:lnTo>
                <a:lnTo>
                  <a:pt x="20800" y="2600569"/>
                </a:lnTo>
                <a:lnTo>
                  <a:pt x="22757" y="2598578"/>
                </a:lnTo>
                <a:lnTo>
                  <a:pt x="25331" y="2597251"/>
                </a:lnTo>
                <a:lnTo>
                  <a:pt x="28317" y="2596366"/>
                </a:lnTo>
                <a:lnTo>
                  <a:pt x="30308" y="2594506"/>
                </a:lnTo>
                <a:lnTo>
                  <a:pt x="31635" y="2591996"/>
                </a:lnTo>
                <a:lnTo>
                  <a:pt x="32520" y="2589053"/>
                </a:lnTo>
                <a:lnTo>
                  <a:pt x="34380" y="2587091"/>
                </a:lnTo>
                <a:lnTo>
                  <a:pt x="36890" y="2585783"/>
                </a:lnTo>
                <a:lnTo>
                  <a:pt x="39833" y="2584911"/>
                </a:lnTo>
                <a:lnTo>
                  <a:pt x="43065" y="2581789"/>
                </a:lnTo>
                <a:lnTo>
                  <a:pt x="63601" y="2553402"/>
                </a:lnTo>
                <a:lnTo>
                  <a:pt x="68374" y="2541468"/>
                </a:lnTo>
                <a:lnTo>
                  <a:pt x="80722" y="2526058"/>
                </a:lnTo>
                <a:lnTo>
                  <a:pt x="110517" y="2494268"/>
                </a:lnTo>
                <a:lnTo>
                  <a:pt x="132082" y="2462306"/>
                </a:lnTo>
                <a:lnTo>
                  <a:pt x="134903" y="2454097"/>
                </a:lnTo>
                <a:lnTo>
                  <a:pt x="138195" y="2450130"/>
                </a:lnTo>
                <a:lnTo>
                  <a:pt x="148627" y="2442336"/>
                </a:lnTo>
                <a:lnTo>
                  <a:pt x="161729" y="2424478"/>
                </a:lnTo>
                <a:lnTo>
                  <a:pt x="205890" y="2349023"/>
                </a:lnTo>
                <a:lnTo>
                  <a:pt x="228644" y="2315248"/>
                </a:lnTo>
                <a:lnTo>
                  <a:pt x="279984" y="2235168"/>
                </a:lnTo>
                <a:lnTo>
                  <a:pt x="322291" y="2165464"/>
                </a:lnTo>
                <a:lnTo>
                  <a:pt x="371837" y="2091000"/>
                </a:lnTo>
                <a:lnTo>
                  <a:pt x="414709" y="2036870"/>
                </a:lnTo>
                <a:lnTo>
                  <a:pt x="443195" y="1984910"/>
                </a:lnTo>
                <a:lnTo>
                  <a:pt x="505390" y="1898071"/>
                </a:lnTo>
                <a:lnTo>
                  <a:pt x="520528" y="1877360"/>
                </a:lnTo>
                <a:lnTo>
                  <a:pt x="569032" y="1797726"/>
                </a:lnTo>
                <a:lnTo>
                  <a:pt x="621445" y="1722829"/>
                </a:lnTo>
                <a:lnTo>
                  <a:pt x="672237" y="1643759"/>
                </a:lnTo>
                <a:lnTo>
                  <a:pt x="722998" y="1565375"/>
                </a:lnTo>
                <a:lnTo>
                  <a:pt x="776744" y="1484689"/>
                </a:lnTo>
                <a:lnTo>
                  <a:pt x="831784" y="1403414"/>
                </a:lnTo>
                <a:lnTo>
                  <a:pt x="888979" y="1330920"/>
                </a:lnTo>
                <a:lnTo>
                  <a:pt x="908982" y="1307482"/>
                </a:lnTo>
                <a:lnTo>
                  <a:pt x="911992" y="1299492"/>
                </a:lnTo>
                <a:lnTo>
                  <a:pt x="914064" y="1296853"/>
                </a:lnTo>
                <a:lnTo>
                  <a:pt x="916716" y="1295095"/>
                </a:lnTo>
                <a:lnTo>
                  <a:pt x="919754" y="1293922"/>
                </a:lnTo>
                <a:lnTo>
                  <a:pt x="951047" y="1266032"/>
                </a:lnTo>
                <a:lnTo>
                  <a:pt x="954071" y="1261847"/>
                </a:lnTo>
                <a:lnTo>
                  <a:pt x="959597" y="1249889"/>
                </a:lnTo>
                <a:lnTo>
                  <a:pt x="967444" y="1238302"/>
                </a:lnTo>
                <a:lnTo>
                  <a:pt x="969725" y="1230646"/>
                </a:lnTo>
                <a:lnTo>
                  <a:pt x="971603" y="1228096"/>
                </a:lnTo>
                <a:lnTo>
                  <a:pt x="974125" y="1226396"/>
                </a:lnTo>
                <a:lnTo>
                  <a:pt x="977077" y="1225263"/>
                </a:lnTo>
                <a:lnTo>
                  <a:pt x="980315" y="1221967"/>
                </a:lnTo>
                <a:lnTo>
                  <a:pt x="1037002" y="1151588"/>
                </a:lnTo>
                <a:lnTo>
                  <a:pt x="1079809" y="1100134"/>
                </a:lnTo>
                <a:lnTo>
                  <a:pt x="1102860" y="1058322"/>
                </a:lnTo>
                <a:lnTo>
                  <a:pt x="1135958" y="1011109"/>
                </a:lnTo>
                <a:lnTo>
                  <a:pt x="1138305" y="1005538"/>
                </a:lnTo>
                <a:lnTo>
                  <a:pt x="1179176" y="941616"/>
                </a:lnTo>
                <a:lnTo>
                  <a:pt x="1197007" y="899964"/>
                </a:lnTo>
                <a:lnTo>
                  <a:pt x="1245817" y="828354"/>
                </a:lnTo>
                <a:lnTo>
                  <a:pt x="1281829" y="769470"/>
                </a:lnTo>
                <a:lnTo>
                  <a:pt x="1324258" y="699152"/>
                </a:lnTo>
                <a:lnTo>
                  <a:pt x="1378921" y="622808"/>
                </a:lnTo>
                <a:lnTo>
                  <a:pt x="1428023" y="543970"/>
                </a:lnTo>
                <a:lnTo>
                  <a:pt x="1453347" y="507020"/>
                </a:lnTo>
                <a:lnTo>
                  <a:pt x="1488501" y="439795"/>
                </a:lnTo>
                <a:lnTo>
                  <a:pt x="1538718" y="372659"/>
                </a:lnTo>
                <a:lnTo>
                  <a:pt x="1596023" y="303439"/>
                </a:lnTo>
                <a:lnTo>
                  <a:pt x="1653203" y="231813"/>
                </a:lnTo>
                <a:lnTo>
                  <a:pt x="1672545" y="203596"/>
                </a:lnTo>
                <a:lnTo>
                  <a:pt x="1709418" y="163845"/>
                </a:lnTo>
                <a:lnTo>
                  <a:pt x="1714264" y="152395"/>
                </a:lnTo>
                <a:lnTo>
                  <a:pt x="1724448" y="139689"/>
                </a:lnTo>
                <a:lnTo>
                  <a:pt x="1740448" y="121672"/>
                </a:lnTo>
                <a:lnTo>
                  <a:pt x="1750529" y="103563"/>
                </a:lnTo>
                <a:lnTo>
                  <a:pt x="1803552" y="48107"/>
                </a:lnTo>
                <a:lnTo>
                  <a:pt x="1804348" y="46037"/>
                </a:lnTo>
                <a:lnTo>
                  <a:pt x="1805232" y="40350"/>
                </a:lnTo>
                <a:lnTo>
                  <a:pt x="1806737" y="38325"/>
                </a:lnTo>
                <a:lnTo>
                  <a:pt x="1809012" y="36976"/>
                </a:lnTo>
                <a:lnTo>
                  <a:pt x="1811798" y="36076"/>
                </a:lnTo>
                <a:lnTo>
                  <a:pt x="1818280" y="31690"/>
                </a:lnTo>
                <a:lnTo>
                  <a:pt x="1849915" y="1728"/>
                </a:lnTo>
                <a:lnTo>
                  <a:pt x="1851767" y="1148"/>
                </a:lnTo>
                <a:lnTo>
                  <a:pt x="1862937" y="0"/>
                </a:lnTo>
                <a:lnTo>
                  <a:pt x="1863089" y="11416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SMARTPenAnnotation395"/>
          <p:cNvSpPr/>
          <p:nvPr/>
        </p:nvSpPr>
        <p:spPr bwMode="auto">
          <a:xfrm>
            <a:off x="4573634" y="5488990"/>
            <a:ext cx="121880" cy="168844"/>
          </a:xfrm>
          <a:custGeom>
            <a:avLst/>
            <a:gdLst/>
            <a:ahLst/>
            <a:cxnLst/>
            <a:rect l="0" t="0" r="0" b="0"/>
            <a:pathLst>
              <a:path w="121880" h="168844">
                <a:moveTo>
                  <a:pt x="44086" y="100279"/>
                </a:moveTo>
                <a:lnTo>
                  <a:pt x="28177" y="84370"/>
                </a:lnTo>
                <a:lnTo>
                  <a:pt x="25860" y="83323"/>
                </a:lnTo>
                <a:lnTo>
                  <a:pt x="24315" y="83895"/>
                </a:lnTo>
                <a:lnTo>
                  <a:pt x="21329" y="87918"/>
                </a:lnTo>
                <a:lnTo>
                  <a:pt x="18754" y="90768"/>
                </a:lnTo>
                <a:lnTo>
                  <a:pt x="11565" y="98400"/>
                </a:lnTo>
                <a:lnTo>
                  <a:pt x="10975" y="100297"/>
                </a:lnTo>
                <a:lnTo>
                  <a:pt x="10582" y="102831"/>
                </a:lnTo>
                <a:lnTo>
                  <a:pt x="10320" y="105790"/>
                </a:lnTo>
                <a:lnTo>
                  <a:pt x="8875" y="109034"/>
                </a:lnTo>
                <a:lnTo>
                  <a:pt x="6642" y="112466"/>
                </a:lnTo>
                <a:lnTo>
                  <a:pt x="3883" y="116024"/>
                </a:lnTo>
                <a:lnTo>
                  <a:pt x="2044" y="119666"/>
                </a:lnTo>
                <a:lnTo>
                  <a:pt x="818" y="123363"/>
                </a:lnTo>
                <a:lnTo>
                  <a:pt x="0" y="127099"/>
                </a:lnTo>
                <a:lnTo>
                  <a:pt x="725" y="130859"/>
                </a:lnTo>
                <a:lnTo>
                  <a:pt x="2479" y="134636"/>
                </a:lnTo>
                <a:lnTo>
                  <a:pt x="8350" y="143755"/>
                </a:lnTo>
                <a:lnTo>
                  <a:pt x="9153" y="148388"/>
                </a:lnTo>
                <a:lnTo>
                  <a:pt x="9367" y="151402"/>
                </a:lnTo>
                <a:lnTo>
                  <a:pt x="10780" y="154681"/>
                </a:lnTo>
                <a:lnTo>
                  <a:pt x="12992" y="158137"/>
                </a:lnTo>
                <a:lnTo>
                  <a:pt x="19599" y="166741"/>
                </a:lnTo>
                <a:lnTo>
                  <a:pt x="21411" y="167447"/>
                </a:lnTo>
                <a:lnTo>
                  <a:pt x="23890" y="167918"/>
                </a:lnTo>
                <a:lnTo>
                  <a:pt x="26811" y="168232"/>
                </a:lnTo>
                <a:lnTo>
                  <a:pt x="30029" y="168441"/>
                </a:lnTo>
                <a:lnTo>
                  <a:pt x="33445" y="168581"/>
                </a:lnTo>
                <a:lnTo>
                  <a:pt x="41984" y="168804"/>
                </a:lnTo>
                <a:lnTo>
                  <a:pt x="49531" y="168843"/>
                </a:lnTo>
                <a:lnTo>
                  <a:pt x="52796" y="167579"/>
                </a:lnTo>
                <a:lnTo>
                  <a:pt x="56242" y="165466"/>
                </a:lnTo>
                <a:lnTo>
                  <a:pt x="59810" y="162787"/>
                </a:lnTo>
                <a:lnTo>
                  <a:pt x="63458" y="159731"/>
                </a:lnTo>
                <a:lnTo>
                  <a:pt x="67161" y="156424"/>
                </a:lnTo>
                <a:lnTo>
                  <a:pt x="70899" y="152949"/>
                </a:lnTo>
                <a:lnTo>
                  <a:pt x="74661" y="148092"/>
                </a:lnTo>
                <a:lnTo>
                  <a:pt x="78439" y="142315"/>
                </a:lnTo>
                <a:lnTo>
                  <a:pt x="82228" y="135923"/>
                </a:lnTo>
                <a:lnTo>
                  <a:pt x="84754" y="130392"/>
                </a:lnTo>
                <a:lnTo>
                  <a:pt x="86438" y="125434"/>
                </a:lnTo>
                <a:lnTo>
                  <a:pt x="87560" y="120859"/>
                </a:lnTo>
                <a:lnTo>
                  <a:pt x="88309" y="116539"/>
                </a:lnTo>
                <a:lnTo>
                  <a:pt x="88808" y="112390"/>
                </a:lnTo>
                <a:lnTo>
                  <a:pt x="89140" y="108353"/>
                </a:lnTo>
                <a:lnTo>
                  <a:pt x="89362" y="103122"/>
                </a:lnTo>
                <a:lnTo>
                  <a:pt x="89674" y="84894"/>
                </a:lnTo>
                <a:lnTo>
                  <a:pt x="89747" y="75238"/>
                </a:lnTo>
                <a:lnTo>
                  <a:pt x="91037" y="70885"/>
                </a:lnTo>
                <a:lnTo>
                  <a:pt x="93166" y="66713"/>
                </a:lnTo>
                <a:lnTo>
                  <a:pt x="95856" y="62662"/>
                </a:lnTo>
                <a:lnTo>
                  <a:pt x="96379" y="58691"/>
                </a:lnTo>
                <a:lnTo>
                  <a:pt x="95458" y="54774"/>
                </a:lnTo>
                <a:lnTo>
                  <a:pt x="93574" y="50893"/>
                </a:lnTo>
                <a:lnTo>
                  <a:pt x="92318" y="47035"/>
                </a:lnTo>
                <a:lnTo>
                  <a:pt x="91480" y="43193"/>
                </a:lnTo>
                <a:lnTo>
                  <a:pt x="90922" y="39362"/>
                </a:lnTo>
                <a:lnTo>
                  <a:pt x="89280" y="36808"/>
                </a:lnTo>
                <a:lnTo>
                  <a:pt x="86915" y="35105"/>
                </a:lnTo>
                <a:lnTo>
                  <a:pt x="84068" y="33970"/>
                </a:lnTo>
                <a:lnTo>
                  <a:pt x="80901" y="33213"/>
                </a:lnTo>
                <a:lnTo>
                  <a:pt x="77519" y="32709"/>
                </a:lnTo>
                <a:lnTo>
                  <a:pt x="73995" y="32372"/>
                </a:lnTo>
                <a:lnTo>
                  <a:pt x="70375" y="32148"/>
                </a:lnTo>
                <a:lnTo>
                  <a:pt x="62967" y="31898"/>
                </a:lnTo>
                <a:lnTo>
                  <a:pt x="59213" y="33102"/>
                </a:lnTo>
                <a:lnTo>
                  <a:pt x="55440" y="35175"/>
                </a:lnTo>
                <a:lnTo>
                  <a:pt x="51656" y="37826"/>
                </a:lnTo>
                <a:lnTo>
                  <a:pt x="49132" y="40864"/>
                </a:lnTo>
                <a:lnTo>
                  <a:pt x="47450" y="44159"/>
                </a:lnTo>
                <a:lnTo>
                  <a:pt x="46328" y="47626"/>
                </a:lnTo>
                <a:lnTo>
                  <a:pt x="44311" y="52477"/>
                </a:lnTo>
                <a:lnTo>
                  <a:pt x="41696" y="58251"/>
                </a:lnTo>
                <a:lnTo>
                  <a:pt x="31948" y="78513"/>
                </a:lnTo>
                <a:lnTo>
                  <a:pt x="28374" y="85768"/>
                </a:lnTo>
                <a:lnTo>
                  <a:pt x="25991" y="91876"/>
                </a:lnTo>
                <a:lnTo>
                  <a:pt x="24403" y="97217"/>
                </a:lnTo>
                <a:lnTo>
                  <a:pt x="23343" y="102048"/>
                </a:lnTo>
                <a:lnTo>
                  <a:pt x="22638" y="106538"/>
                </a:lnTo>
                <a:lnTo>
                  <a:pt x="22167" y="110802"/>
                </a:lnTo>
                <a:lnTo>
                  <a:pt x="21853" y="114915"/>
                </a:lnTo>
                <a:lnTo>
                  <a:pt x="22914" y="120196"/>
                </a:lnTo>
                <a:lnTo>
                  <a:pt x="24891" y="126257"/>
                </a:lnTo>
                <a:lnTo>
                  <a:pt x="27479" y="132838"/>
                </a:lnTo>
                <a:lnTo>
                  <a:pt x="30475" y="137225"/>
                </a:lnTo>
                <a:lnTo>
                  <a:pt x="33742" y="140150"/>
                </a:lnTo>
                <a:lnTo>
                  <a:pt x="37190" y="142100"/>
                </a:lnTo>
                <a:lnTo>
                  <a:pt x="40758" y="143400"/>
                </a:lnTo>
                <a:lnTo>
                  <a:pt x="44407" y="144266"/>
                </a:lnTo>
                <a:lnTo>
                  <a:pt x="48110" y="144844"/>
                </a:lnTo>
                <a:lnTo>
                  <a:pt x="51849" y="145229"/>
                </a:lnTo>
                <a:lnTo>
                  <a:pt x="55611" y="145486"/>
                </a:lnTo>
                <a:lnTo>
                  <a:pt x="59389" y="145657"/>
                </a:lnTo>
                <a:lnTo>
                  <a:pt x="63178" y="143231"/>
                </a:lnTo>
                <a:lnTo>
                  <a:pt x="66974" y="139074"/>
                </a:lnTo>
                <a:lnTo>
                  <a:pt x="70774" y="133762"/>
                </a:lnTo>
                <a:lnTo>
                  <a:pt x="74578" y="128951"/>
                </a:lnTo>
                <a:lnTo>
                  <a:pt x="78384" y="124474"/>
                </a:lnTo>
                <a:lnTo>
                  <a:pt x="82191" y="120219"/>
                </a:lnTo>
                <a:lnTo>
                  <a:pt x="84729" y="116112"/>
                </a:lnTo>
                <a:lnTo>
                  <a:pt x="86421" y="112105"/>
                </a:lnTo>
                <a:lnTo>
                  <a:pt x="87549" y="108163"/>
                </a:lnTo>
                <a:lnTo>
                  <a:pt x="89572" y="102995"/>
                </a:lnTo>
                <a:lnTo>
                  <a:pt x="92190" y="97010"/>
                </a:lnTo>
                <a:lnTo>
                  <a:pt x="98485" y="83586"/>
                </a:lnTo>
                <a:lnTo>
                  <a:pt x="105516" y="69154"/>
                </a:lnTo>
                <a:lnTo>
                  <a:pt x="109169" y="60479"/>
                </a:lnTo>
                <a:lnTo>
                  <a:pt x="112875" y="50886"/>
                </a:lnTo>
                <a:lnTo>
                  <a:pt x="116615" y="40681"/>
                </a:lnTo>
                <a:lnTo>
                  <a:pt x="119109" y="32607"/>
                </a:lnTo>
                <a:lnTo>
                  <a:pt x="120771" y="25954"/>
                </a:lnTo>
                <a:lnTo>
                  <a:pt x="121879" y="20249"/>
                </a:lnTo>
                <a:lnTo>
                  <a:pt x="121348" y="15176"/>
                </a:lnTo>
                <a:lnTo>
                  <a:pt x="119724" y="10524"/>
                </a:lnTo>
                <a:lnTo>
                  <a:pt x="117371" y="6152"/>
                </a:lnTo>
                <a:lnTo>
                  <a:pt x="114532" y="3238"/>
                </a:lnTo>
                <a:lnTo>
                  <a:pt x="111370" y="1295"/>
                </a:lnTo>
                <a:lnTo>
                  <a:pt x="107992" y="0"/>
                </a:lnTo>
                <a:lnTo>
                  <a:pt x="104470" y="406"/>
                </a:lnTo>
                <a:lnTo>
                  <a:pt x="100852" y="1948"/>
                </a:lnTo>
                <a:lnTo>
                  <a:pt x="97170" y="4245"/>
                </a:lnTo>
                <a:lnTo>
                  <a:pt x="93445" y="7047"/>
                </a:lnTo>
                <a:lnTo>
                  <a:pt x="89692" y="10184"/>
                </a:lnTo>
                <a:lnTo>
                  <a:pt x="85920" y="13546"/>
                </a:lnTo>
                <a:lnTo>
                  <a:pt x="78342" y="20668"/>
                </a:lnTo>
                <a:lnTo>
                  <a:pt x="74543" y="24345"/>
                </a:lnTo>
                <a:lnTo>
                  <a:pt x="72011" y="29337"/>
                </a:lnTo>
                <a:lnTo>
                  <a:pt x="70322" y="35204"/>
                </a:lnTo>
                <a:lnTo>
                  <a:pt x="69196" y="41656"/>
                </a:lnTo>
                <a:lnTo>
                  <a:pt x="67176" y="47227"/>
                </a:lnTo>
                <a:lnTo>
                  <a:pt x="64559" y="52211"/>
                </a:lnTo>
                <a:lnTo>
                  <a:pt x="61545" y="56804"/>
                </a:lnTo>
                <a:lnTo>
                  <a:pt x="58265" y="61135"/>
                </a:lnTo>
                <a:lnTo>
                  <a:pt x="54809" y="65293"/>
                </a:lnTo>
                <a:lnTo>
                  <a:pt x="51234" y="69336"/>
                </a:lnTo>
                <a:lnTo>
                  <a:pt x="48851" y="73300"/>
                </a:lnTo>
                <a:lnTo>
                  <a:pt x="47263" y="77213"/>
                </a:lnTo>
                <a:lnTo>
                  <a:pt x="44086" y="88849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SMARTPenAnnotation396"/>
          <p:cNvSpPr/>
          <p:nvPr/>
        </p:nvSpPr>
        <p:spPr bwMode="auto">
          <a:xfrm>
            <a:off x="4635548" y="4334002"/>
            <a:ext cx="507915" cy="545063"/>
          </a:xfrm>
          <a:custGeom>
            <a:avLst/>
            <a:gdLst/>
            <a:ahLst/>
            <a:cxnLst/>
            <a:rect l="0" t="0" r="0" b="0"/>
            <a:pathLst>
              <a:path w="507915" h="545063">
                <a:moveTo>
                  <a:pt x="290781" y="249427"/>
                </a:moveTo>
                <a:lnTo>
                  <a:pt x="266510" y="249427"/>
                </a:lnTo>
                <a:lnTo>
                  <a:pt x="255551" y="250698"/>
                </a:lnTo>
                <a:lnTo>
                  <a:pt x="244434" y="252814"/>
                </a:lnTo>
                <a:lnTo>
                  <a:pt x="233213" y="255495"/>
                </a:lnTo>
                <a:lnTo>
                  <a:pt x="223193" y="257283"/>
                </a:lnTo>
                <a:lnTo>
                  <a:pt x="213972" y="258474"/>
                </a:lnTo>
                <a:lnTo>
                  <a:pt x="205285" y="259269"/>
                </a:lnTo>
                <a:lnTo>
                  <a:pt x="196954" y="261069"/>
                </a:lnTo>
                <a:lnTo>
                  <a:pt x="188860" y="263538"/>
                </a:lnTo>
                <a:lnTo>
                  <a:pt x="180924" y="266454"/>
                </a:lnTo>
                <a:lnTo>
                  <a:pt x="174363" y="270939"/>
                </a:lnTo>
                <a:lnTo>
                  <a:pt x="163686" y="282695"/>
                </a:lnTo>
                <a:lnTo>
                  <a:pt x="158095" y="293000"/>
                </a:lnTo>
                <a:lnTo>
                  <a:pt x="156604" y="297526"/>
                </a:lnTo>
                <a:lnTo>
                  <a:pt x="154947" y="312714"/>
                </a:lnTo>
                <a:lnTo>
                  <a:pt x="154505" y="322099"/>
                </a:lnTo>
                <a:lnTo>
                  <a:pt x="155481" y="333435"/>
                </a:lnTo>
                <a:lnTo>
                  <a:pt x="157401" y="346072"/>
                </a:lnTo>
                <a:lnTo>
                  <a:pt x="159951" y="359578"/>
                </a:lnTo>
                <a:lnTo>
                  <a:pt x="162921" y="371121"/>
                </a:lnTo>
                <a:lnTo>
                  <a:pt x="166171" y="381356"/>
                </a:lnTo>
                <a:lnTo>
                  <a:pt x="169608" y="390720"/>
                </a:lnTo>
                <a:lnTo>
                  <a:pt x="174439" y="402043"/>
                </a:lnTo>
                <a:lnTo>
                  <a:pt x="186580" y="428170"/>
                </a:lnTo>
                <a:lnTo>
                  <a:pt x="193374" y="440979"/>
                </a:lnTo>
                <a:lnTo>
                  <a:pt x="200444" y="453329"/>
                </a:lnTo>
                <a:lnTo>
                  <a:pt x="207696" y="465371"/>
                </a:lnTo>
                <a:lnTo>
                  <a:pt x="216341" y="477210"/>
                </a:lnTo>
                <a:lnTo>
                  <a:pt x="225914" y="488912"/>
                </a:lnTo>
                <a:lnTo>
                  <a:pt x="236107" y="500524"/>
                </a:lnTo>
                <a:lnTo>
                  <a:pt x="254205" y="520199"/>
                </a:lnTo>
                <a:lnTo>
                  <a:pt x="262587" y="529002"/>
                </a:lnTo>
                <a:lnTo>
                  <a:pt x="270716" y="534870"/>
                </a:lnTo>
                <a:lnTo>
                  <a:pt x="286520" y="541391"/>
                </a:lnTo>
                <a:lnTo>
                  <a:pt x="298624" y="544289"/>
                </a:lnTo>
                <a:lnTo>
                  <a:pt x="303630" y="545062"/>
                </a:lnTo>
                <a:lnTo>
                  <a:pt x="315965" y="542534"/>
                </a:lnTo>
                <a:lnTo>
                  <a:pt x="328644" y="537177"/>
                </a:lnTo>
                <a:lnTo>
                  <a:pt x="343745" y="526776"/>
                </a:lnTo>
                <a:lnTo>
                  <a:pt x="353173" y="518278"/>
                </a:lnTo>
                <a:lnTo>
                  <a:pt x="355235" y="515021"/>
                </a:lnTo>
                <a:lnTo>
                  <a:pt x="357528" y="508016"/>
                </a:lnTo>
                <a:lnTo>
                  <a:pt x="358818" y="496932"/>
                </a:lnTo>
                <a:lnTo>
                  <a:pt x="359120" y="475846"/>
                </a:lnTo>
                <a:lnTo>
                  <a:pt x="359201" y="461333"/>
                </a:lnTo>
                <a:lnTo>
                  <a:pt x="356714" y="446578"/>
                </a:lnTo>
                <a:lnTo>
                  <a:pt x="352517" y="431661"/>
                </a:lnTo>
                <a:lnTo>
                  <a:pt x="331087" y="372849"/>
                </a:lnTo>
                <a:lnTo>
                  <a:pt x="321462" y="346949"/>
                </a:lnTo>
                <a:lnTo>
                  <a:pt x="312505" y="327141"/>
                </a:lnTo>
                <a:lnTo>
                  <a:pt x="303994" y="311397"/>
                </a:lnTo>
                <a:lnTo>
                  <a:pt x="295780" y="298360"/>
                </a:lnTo>
                <a:lnTo>
                  <a:pt x="289033" y="287129"/>
                </a:lnTo>
                <a:lnTo>
                  <a:pt x="283266" y="277102"/>
                </a:lnTo>
                <a:lnTo>
                  <a:pt x="278152" y="267877"/>
                </a:lnTo>
                <a:lnTo>
                  <a:pt x="269661" y="255377"/>
                </a:lnTo>
                <a:lnTo>
                  <a:pt x="258921" y="240694"/>
                </a:lnTo>
                <a:lnTo>
                  <a:pt x="246681" y="224555"/>
                </a:lnTo>
                <a:lnTo>
                  <a:pt x="229632" y="204906"/>
                </a:lnTo>
                <a:lnTo>
                  <a:pt x="209375" y="182916"/>
                </a:lnTo>
                <a:lnTo>
                  <a:pt x="143327" y="114087"/>
                </a:lnTo>
                <a:lnTo>
                  <a:pt x="56323" y="26459"/>
                </a:lnTo>
                <a:lnTo>
                  <a:pt x="43491" y="16980"/>
                </a:lnTo>
                <a:lnTo>
                  <a:pt x="33555" y="11498"/>
                </a:lnTo>
                <a:lnTo>
                  <a:pt x="20821" y="2541"/>
                </a:lnTo>
                <a:lnTo>
                  <a:pt x="12896" y="0"/>
                </a:lnTo>
                <a:lnTo>
                  <a:pt x="9004" y="593"/>
                </a:lnTo>
                <a:lnTo>
                  <a:pt x="5140" y="2258"/>
                </a:lnTo>
                <a:lnTo>
                  <a:pt x="1294" y="4637"/>
                </a:lnTo>
                <a:lnTo>
                  <a:pt x="0" y="6224"/>
                </a:lnTo>
                <a:lnTo>
                  <a:pt x="407" y="7282"/>
                </a:lnTo>
                <a:lnTo>
                  <a:pt x="1949" y="7987"/>
                </a:lnTo>
                <a:lnTo>
                  <a:pt x="2976" y="9727"/>
                </a:lnTo>
                <a:lnTo>
                  <a:pt x="4118" y="15047"/>
                </a:lnTo>
                <a:lnTo>
                  <a:pt x="8012" y="21645"/>
                </a:lnTo>
                <a:lnTo>
                  <a:pt x="20860" y="36229"/>
                </a:lnTo>
                <a:lnTo>
                  <a:pt x="28153" y="47146"/>
                </a:lnTo>
                <a:lnTo>
                  <a:pt x="38168" y="61734"/>
                </a:lnTo>
                <a:lnTo>
                  <a:pt x="46173" y="70959"/>
                </a:lnTo>
                <a:lnTo>
                  <a:pt x="63956" y="90098"/>
                </a:lnTo>
                <a:lnTo>
                  <a:pt x="80327" y="107071"/>
                </a:lnTo>
                <a:lnTo>
                  <a:pt x="92683" y="123081"/>
                </a:lnTo>
                <a:lnTo>
                  <a:pt x="103678" y="138664"/>
                </a:lnTo>
                <a:lnTo>
                  <a:pt x="117031" y="154055"/>
                </a:lnTo>
                <a:lnTo>
                  <a:pt x="131432" y="169363"/>
                </a:lnTo>
                <a:lnTo>
                  <a:pt x="138829" y="177001"/>
                </a:lnTo>
                <a:lnTo>
                  <a:pt x="147570" y="183363"/>
                </a:lnTo>
                <a:lnTo>
                  <a:pt x="157207" y="188875"/>
                </a:lnTo>
                <a:lnTo>
                  <a:pt x="167442" y="193819"/>
                </a:lnTo>
                <a:lnTo>
                  <a:pt x="176805" y="199655"/>
                </a:lnTo>
                <a:lnTo>
                  <a:pt x="185587" y="206086"/>
                </a:lnTo>
                <a:lnTo>
                  <a:pt x="193982" y="212913"/>
                </a:lnTo>
                <a:lnTo>
                  <a:pt x="204658" y="220004"/>
                </a:lnTo>
                <a:lnTo>
                  <a:pt x="216856" y="227272"/>
                </a:lnTo>
                <a:lnTo>
                  <a:pt x="230068" y="234657"/>
                </a:lnTo>
                <a:lnTo>
                  <a:pt x="258295" y="249636"/>
                </a:lnTo>
                <a:lnTo>
                  <a:pt x="305672" y="273881"/>
                </a:lnTo>
                <a:lnTo>
                  <a:pt x="314678" y="277159"/>
                </a:lnTo>
                <a:lnTo>
                  <a:pt x="323223" y="279346"/>
                </a:lnTo>
                <a:lnTo>
                  <a:pt x="338220" y="281774"/>
                </a:lnTo>
                <a:lnTo>
                  <a:pt x="349119" y="282854"/>
                </a:lnTo>
                <a:lnTo>
                  <a:pt x="361583" y="283333"/>
                </a:lnTo>
                <a:lnTo>
                  <a:pt x="388629" y="283667"/>
                </a:lnTo>
                <a:lnTo>
                  <a:pt x="396923" y="283695"/>
                </a:lnTo>
                <a:lnTo>
                  <a:pt x="399642" y="282432"/>
                </a:lnTo>
                <a:lnTo>
                  <a:pt x="401456" y="280320"/>
                </a:lnTo>
                <a:lnTo>
                  <a:pt x="402664" y="277643"/>
                </a:lnTo>
                <a:lnTo>
                  <a:pt x="413729" y="264220"/>
                </a:lnTo>
                <a:lnTo>
                  <a:pt x="420778" y="256848"/>
                </a:lnTo>
                <a:lnTo>
                  <a:pt x="423166" y="253105"/>
                </a:lnTo>
                <a:lnTo>
                  <a:pt x="425819" y="245559"/>
                </a:lnTo>
                <a:lnTo>
                  <a:pt x="426998" y="231198"/>
                </a:lnTo>
                <a:lnTo>
                  <a:pt x="427313" y="222035"/>
                </a:lnTo>
                <a:lnTo>
                  <a:pt x="424983" y="212115"/>
                </a:lnTo>
                <a:lnTo>
                  <a:pt x="420889" y="201693"/>
                </a:lnTo>
                <a:lnTo>
                  <a:pt x="415620" y="190934"/>
                </a:lnTo>
                <a:lnTo>
                  <a:pt x="410837" y="179952"/>
                </a:lnTo>
                <a:lnTo>
                  <a:pt x="406378" y="168821"/>
                </a:lnTo>
                <a:lnTo>
                  <a:pt x="402136" y="157589"/>
                </a:lnTo>
                <a:lnTo>
                  <a:pt x="394228" y="143752"/>
                </a:lnTo>
                <a:lnTo>
                  <a:pt x="383876" y="128177"/>
                </a:lnTo>
                <a:lnTo>
                  <a:pt x="371894" y="111444"/>
                </a:lnTo>
                <a:lnTo>
                  <a:pt x="360097" y="96479"/>
                </a:lnTo>
                <a:lnTo>
                  <a:pt x="348422" y="82691"/>
                </a:lnTo>
                <a:lnTo>
                  <a:pt x="320512" y="51392"/>
                </a:lnTo>
                <a:lnTo>
                  <a:pt x="318222" y="50094"/>
                </a:lnTo>
                <a:lnTo>
                  <a:pt x="316695" y="50498"/>
                </a:lnTo>
                <a:lnTo>
                  <a:pt x="314245" y="54205"/>
                </a:lnTo>
                <a:lnTo>
                  <a:pt x="317296" y="58099"/>
                </a:lnTo>
                <a:lnTo>
                  <a:pt x="329603" y="70946"/>
                </a:lnTo>
                <a:lnTo>
                  <a:pt x="343596" y="81626"/>
                </a:lnTo>
                <a:lnTo>
                  <a:pt x="352661" y="88030"/>
                </a:lnTo>
                <a:lnTo>
                  <a:pt x="366120" y="98532"/>
                </a:lnTo>
                <a:lnTo>
                  <a:pt x="377605" y="107433"/>
                </a:lnTo>
                <a:lnTo>
                  <a:pt x="391176" y="115622"/>
                </a:lnTo>
                <a:lnTo>
                  <a:pt x="412730" y="131227"/>
                </a:lnTo>
                <a:lnTo>
                  <a:pt x="425838" y="138897"/>
                </a:lnTo>
                <a:lnTo>
                  <a:pt x="436743" y="143153"/>
                </a:lnTo>
                <a:lnTo>
                  <a:pt x="448363" y="146314"/>
                </a:lnTo>
                <a:lnTo>
                  <a:pt x="466228" y="151952"/>
                </a:lnTo>
                <a:lnTo>
                  <a:pt x="475056" y="152694"/>
                </a:lnTo>
                <a:lnTo>
                  <a:pt x="483481" y="151919"/>
                </a:lnTo>
                <a:lnTo>
                  <a:pt x="503118" y="147616"/>
                </a:lnTo>
                <a:lnTo>
                  <a:pt x="504729" y="145993"/>
                </a:lnTo>
                <a:lnTo>
                  <a:pt x="505803" y="143641"/>
                </a:lnTo>
                <a:lnTo>
                  <a:pt x="506997" y="137641"/>
                </a:lnTo>
                <a:lnTo>
                  <a:pt x="507763" y="123441"/>
                </a:lnTo>
                <a:lnTo>
                  <a:pt x="507914" y="102339"/>
                </a:lnTo>
                <a:lnTo>
                  <a:pt x="506657" y="96759"/>
                </a:lnTo>
                <a:lnTo>
                  <a:pt x="501873" y="87171"/>
                </a:lnTo>
                <a:lnTo>
                  <a:pt x="498819" y="79027"/>
                </a:lnTo>
                <a:lnTo>
                  <a:pt x="495513" y="68517"/>
                </a:lnTo>
                <a:lnTo>
                  <a:pt x="492039" y="56430"/>
                </a:lnTo>
                <a:lnTo>
                  <a:pt x="488179" y="39614"/>
                </a:lnTo>
                <a:lnTo>
                  <a:pt x="485092" y="20827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SMARTPenAnnotation397"/>
          <p:cNvSpPr/>
          <p:nvPr/>
        </p:nvSpPr>
        <p:spPr bwMode="auto">
          <a:xfrm>
            <a:off x="4743450" y="4229100"/>
            <a:ext cx="22860" cy="11430"/>
          </a:xfrm>
          <a:custGeom>
            <a:avLst/>
            <a:gdLst/>
            <a:ahLst/>
            <a:cxnLst/>
            <a:rect l="0" t="0" r="0" b="0"/>
            <a:pathLst>
              <a:path w="22860" h="11430">
                <a:moveTo>
                  <a:pt x="22859" y="0"/>
                </a:moveTo>
                <a:lnTo>
                  <a:pt x="12700" y="3386"/>
                </a:lnTo>
                <a:lnTo>
                  <a:pt x="0" y="11429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SMARTPenAnnotation398"/>
          <p:cNvSpPr/>
          <p:nvPr/>
        </p:nvSpPr>
        <p:spPr bwMode="auto">
          <a:xfrm>
            <a:off x="5006516" y="2823209"/>
            <a:ext cx="1108390" cy="1541847"/>
          </a:xfrm>
          <a:custGeom>
            <a:avLst/>
            <a:gdLst/>
            <a:ahLst/>
            <a:cxnLst/>
            <a:rect l="0" t="0" r="0" b="0"/>
            <a:pathLst>
              <a:path w="1108390" h="1541847">
                <a:moveTo>
                  <a:pt x="45543" y="1280161"/>
                </a:moveTo>
                <a:lnTo>
                  <a:pt x="27340" y="1286228"/>
                </a:lnTo>
                <a:lnTo>
                  <a:pt x="21978" y="1289286"/>
                </a:lnTo>
                <a:lnTo>
                  <a:pt x="18403" y="1292594"/>
                </a:lnTo>
                <a:lnTo>
                  <a:pt x="16020" y="1296070"/>
                </a:lnTo>
                <a:lnTo>
                  <a:pt x="13161" y="1298386"/>
                </a:lnTo>
                <a:lnTo>
                  <a:pt x="9985" y="1299931"/>
                </a:lnTo>
                <a:lnTo>
                  <a:pt x="6598" y="1300961"/>
                </a:lnTo>
                <a:lnTo>
                  <a:pt x="4340" y="1302917"/>
                </a:lnTo>
                <a:lnTo>
                  <a:pt x="2834" y="1305492"/>
                </a:lnTo>
                <a:lnTo>
                  <a:pt x="1162" y="1311739"/>
                </a:lnTo>
                <a:lnTo>
                  <a:pt x="0" y="1341971"/>
                </a:lnTo>
                <a:lnTo>
                  <a:pt x="3289" y="1358855"/>
                </a:lnTo>
                <a:lnTo>
                  <a:pt x="15748" y="1402526"/>
                </a:lnTo>
                <a:lnTo>
                  <a:pt x="32764" y="1439184"/>
                </a:lnTo>
                <a:lnTo>
                  <a:pt x="65341" y="1484766"/>
                </a:lnTo>
                <a:lnTo>
                  <a:pt x="70172" y="1492764"/>
                </a:lnTo>
                <a:lnTo>
                  <a:pt x="77202" y="1499366"/>
                </a:lnTo>
                <a:lnTo>
                  <a:pt x="104030" y="1515996"/>
                </a:lnTo>
                <a:lnTo>
                  <a:pt x="127361" y="1533906"/>
                </a:lnTo>
                <a:lnTo>
                  <a:pt x="138210" y="1538986"/>
                </a:lnTo>
                <a:lnTo>
                  <a:pt x="151458" y="1541846"/>
                </a:lnTo>
                <a:lnTo>
                  <a:pt x="155523" y="1540978"/>
                </a:lnTo>
                <a:lnTo>
                  <a:pt x="167312" y="1534957"/>
                </a:lnTo>
                <a:lnTo>
                  <a:pt x="175016" y="1533104"/>
                </a:lnTo>
                <a:lnTo>
                  <a:pt x="177579" y="1531339"/>
                </a:lnTo>
                <a:lnTo>
                  <a:pt x="179287" y="1528893"/>
                </a:lnTo>
                <a:lnTo>
                  <a:pt x="181185" y="1522788"/>
                </a:lnTo>
                <a:lnTo>
                  <a:pt x="182028" y="1515842"/>
                </a:lnTo>
                <a:lnTo>
                  <a:pt x="179017" y="1505134"/>
                </a:lnTo>
                <a:lnTo>
                  <a:pt x="174715" y="1491909"/>
                </a:lnTo>
                <a:lnTo>
                  <a:pt x="172803" y="1477564"/>
                </a:lnTo>
                <a:lnTo>
                  <a:pt x="161793" y="1455949"/>
                </a:lnTo>
                <a:lnTo>
                  <a:pt x="135817" y="1418883"/>
                </a:lnTo>
                <a:lnTo>
                  <a:pt x="71324" y="1336490"/>
                </a:lnTo>
                <a:lnTo>
                  <a:pt x="38453" y="1297449"/>
                </a:lnTo>
                <a:lnTo>
                  <a:pt x="30962" y="1289115"/>
                </a:lnTo>
                <a:lnTo>
                  <a:pt x="30743" y="1288670"/>
                </a:lnTo>
                <a:lnTo>
                  <a:pt x="31866" y="1289643"/>
                </a:lnTo>
                <a:lnTo>
                  <a:pt x="32615" y="1291562"/>
                </a:lnTo>
                <a:lnTo>
                  <a:pt x="33448" y="1297082"/>
                </a:lnTo>
                <a:lnTo>
                  <a:pt x="34940" y="1300331"/>
                </a:lnTo>
                <a:lnTo>
                  <a:pt x="67032" y="1345643"/>
                </a:lnTo>
                <a:lnTo>
                  <a:pt x="96825" y="1375551"/>
                </a:lnTo>
                <a:lnTo>
                  <a:pt x="125931" y="1397042"/>
                </a:lnTo>
                <a:lnTo>
                  <a:pt x="159166" y="1416325"/>
                </a:lnTo>
                <a:lnTo>
                  <a:pt x="173512" y="1423228"/>
                </a:lnTo>
                <a:lnTo>
                  <a:pt x="188729" y="1427114"/>
                </a:lnTo>
                <a:lnTo>
                  <a:pt x="220742" y="1428686"/>
                </a:lnTo>
                <a:lnTo>
                  <a:pt x="223302" y="1427438"/>
                </a:lnTo>
                <a:lnTo>
                  <a:pt x="225009" y="1425335"/>
                </a:lnTo>
                <a:lnTo>
                  <a:pt x="226147" y="1422664"/>
                </a:lnTo>
                <a:lnTo>
                  <a:pt x="227749" y="1400701"/>
                </a:lnTo>
                <a:lnTo>
                  <a:pt x="224737" y="1384110"/>
                </a:lnTo>
                <a:lnTo>
                  <a:pt x="212455" y="1352764"/>
                </a:lnTo>
                <a:lnTo>
                  <a:pt x="195080" y="1320472"/>
                </a:lnTo>
                <a:lnTo>
                  <a:pt x="172964" y="1281567"/>
                </a:lnTo>
                <a:lnTo>
                  <a:pt x="144963" y="1236974"/>
                </a:lnTo>
                <a:lnTo>
                  <a:pt x="114371" y="1194692"/>
                </a:lnTo>
                <a:lnTo>
                  <a:pt x="89926" y="1163679"/>
                </a:lnTo>
                <a:lnTo>
                  <a:pt x="78816" y="1142031"/>
                </a:lnTo>
                <a:lnTo>
                  <a:pt x="76615" y="1134734"/>
                </a:lnTo>
                <a:lnTo>
                  <a:pt x="76418" y="1129870"/>
                </a:lnTo>
                <a:lnTo>
                  <a:pt x="77557" y="1126626"/>
                </a:lnTo>
                <a:lnTo>
                  <a:pt x="79585" y="1127004"/>
                </a:lnTo>
                <a:lnTo>
                  <a:pt x="82208" y="1129796"/>
                </a:lnTo>
                <a:lnTo>
                  <a:pt x="85227" y="1134198"/>
                </a:lnTo>
                <a:lnTo>
                  <a:pt x="117447" y="1159512"/>
                </a:lnTo>
                <a:lnTo>
                  <a:pt x="148128" y="1181477"/>
                </a:lnTo>
                <a:lnTo>
                  <a:pt x="177680" y="1205342"/>
                </a:lnTo>
                <a:lnTo>
                  <a:pt x="207987" y="1225318"/>
                </a:lnTo>
                <a:lnTo>
                  <a:pt x="242547" y="1251917"/>
                </a:lnTo>
                <a:lnTo>
                  <a:pt x="262806" y="1269816"/>
                </a:lnTo>
                <a:lnTo>
                  <a:pt x="279265" y="1278950"/>
                </a:lnTo>
                <a:lnTo>
                  <a:pt x="294199" y="1284702"/>
                </a:lnTo>
                <a:lnTo>
                  <a:pt x="296404" y="1284458"/>
                </a:lnTo>
                <a:lnTo>
                  <a:pt x="296885" y="1281009"/>
                </a:lnTo>
                <a:lnTo>
                  <a:pt x="290900" y="1268276"/>
                </a:lnTo>
                <a:lnTo>
                  <a:pt x="256813" y="1230214"/>
                </a:lnTo>
                <a:lnTo>
                  <a:pt x="224699" y="1190855"/>
                </a:lnTo>
                <a:lnTo>
                  <a:pt x="180894" y="1136860"/>
                </a:lnTo>
                <a:lnTo>
                  <a:pt x="151970" y="1096872"/>
                </a:lnTo>
                <a:lnTo>
                  <a:pt x="122391" y="1050641"/>
                </a:lnTo>
                <a:lnTo>
                  <a:pt x="120905" y="1045868"/>
                </a:lnTo>
                <a:lnTo>
                  <a:pt x="121184" y="1041415"/>
                </a:lnTo>
                <a:lnTo>
                  <a:pt x="122641" y="1037177"/>
                </a:lnTo>
                <a:lnTo>
                  <a:pt x="124882" y="1035622"/>
                </a:lnTo>
                <a:lnTo>
                  <a:pt x="127646" y="1035855"/>
                </a:lnTo>
                <a:lnTo>
                  <a:pt x="130759" y="1037280"/>
                </a:lnTo>
                <a:lnTo>
                  <a:pt x="158757" y="1055575"/>
                </a:lnTo>
                <a:lnTo>
                  <a:pt x="183491" y="1071125"/>
                </a:lnTo>
                <a:lnTo>
                  <a:pt x="223436" y="1104629"/>
                </a:lnTo>
                <a:lnTo>
                  <a:pt x="252487" y="1126834"/>
                </a:lnTo>
                <a:lnTo>
                  <a:pt x="275911" y="1152604"/>
                </a:lnTo>
                <a:lnTo>
                  <a:pt x="286783" y="1159969"/>
                </a:lnTo>
                <a:lnTo>
                  <a:pt x="306111" y="1170182"/>
                </a:lnTo>
                <a:lnTo>
                  <a:pt x="310695" y="1171282"/>
                </a:lnTo>
                <a:lnTo>
                  <a:pt x="313751" y="1170744"/>
                </a:lnTo>
                <a:lnTo>
                  <a:pt x="315788" y="1169117"/>
                </a:lnTo>
                <a:lnTo>
                  <a:pt x="315877" y="1166761"/>
                </a:lnTo>
                <a:lnTo>
                  <a:pt x="314666" y="1163921"/>
                </a:lnTo>
                <a:lnTo>
                  <a:pt x="295049" y="1129810"/>
                </a:lnTo>
                <a:lnTo>
                  <a:pt x="256490" y="1067408"/>
                </a:lnTo>
                <a:lnTo>
                  <a:pt x="227285" y="1019426"/>
                </a:lnTo>
                <a:lnTo>
                  <a:pt x="210561" y="984362"/>
                </a:lnTo>
                <a:lnTo>
                  <a:pt x="199001" y="947124"/>
                </a:lnTo>
                <a:lnTo>
                  <a:pt x="194775" y="901494"/>
                </a:lnTo>
                <a:lnTo>
                  <a:pt x="194561" y="898176"/>
                </a:lnTo>
                <a:lnTo>
                  <a:pt x="196959" y="895964"/>
                </a:lnTo>
                <a:lnTo>
                  <a:pt x="201097" y="894490"/>
                </a:lnTo>
                <a:lnTo>
                  <a:pt x="206396" y="893507"/>
                </a:lnTo>
                <a:lnTo>
                  <a:pt x="209928" y="894121"/>
                </a:lnTo>
                <a:lnTo>
                  <a:pt x="212284" y="895801"/>
                </a:lnTo>
                <a:lnTo>
                  <a:pt x="213854" y="898191"/>
                </a:lnTo>
                <a:lnTo>
                  <a:pt x="225758" y="904233"/>
                </a:lnTo>
                <a:lnTo>
                  <a:pt x="234267" y="907622"/>
                </a:lnTo>
                <a:lnTo>
                  <a:pt x="264445" y="930595"/>
                </a:lnTo>
                <a:lnTo>
                  <a:pt x="291449" y="949397"/>
                </a:lnTo>
                <a:lnTo>
                  <a:pt x="333740" y="975146"/>
                </a:lnTo>
                <a:lnTo>
                  <a:pt x="358204" y="985849"/>
                </a:lnTo>
                <a:lnTo>
                  <a:pt x="386257" y="995261"/>
                </a:lnTo>
                <a:lnTo>
                  <a:pt x="407269" y="1002705"/>
                </a:lnTo>
                <a:lnTo>
                  <a:pt x="424925" y="1004911"/>
                </a:lnTo>
                <a:lnTo>
                  <a:pt x="431815" y="1005221"/>
                </a:lnTo>
                <a:lnTo>
                  <a:pt x="437678" y="1004158"/>
                </a:lnTo>
                <a:lnTo>
                  <a:pt x="447578" y="999589"/>
                </a:lnTo>
                <a:lnTo>
                  <a:pt x="464283" y="986308"/>
                </a:lnTo>
                <a:lnTo>
                  <a:pt x="472103" y="978956"/>
                </a:lnTo>
                <a:lnTo>
                  <a:pt x="474697" y="975218"/>
                </a:lnTo>
                <a:lnTo>
                  <a:pt x="485268" y="950224"/>
                </a:lnTo>
                <a:lnTo>
                  <a:pt x="486013" y="943363"/>
                </a:lnTo>
                <a:lnTo>
                  <a:pt x="478084" y="900554"/>
                </a:lnTo>
                <a:lnTo>
                  <a:pt x="467654" y="858717"/>
                </a:lnTo>
                <a:lnTo>
                  <a:pt x="457760" y="831558"/>
                </a:lnTo>
                <a:lnTo>
                  <a:pt x="437031" y="779791"/>
                </a:lnTo>
                <a:lnTo>
                  <a:pt x="418221" y="736369"/>
                </a:lnTo>
                <a:lnTo>
                  <a:pt x="400488" y="702327"/>
                </a:lnTo>
                <a:lnTo>
                  <a:pt x="396473" y="696818"/>
                </a:lnTo>
                <a:lnTo>
                  <a:pt x="392526" y="693146"/>
                </a:lnTo>
                <a:lnTo>
                  <a:pt x="388626" y="690697"/>
                </a:lnTo>
                <a:lnTo>
                  <a:pt x="384755" y="689065"/>
                </a:lnTo>
                <a:lnTo>
                  <a:pt x="369418" y="678590"/>
                </a:lnTo>
                <a:lnTo>
                  <a:pt x="361784" y="676246"/>
                </a:lnTo>
                <a:lnTo>
                  <a:pt x="350347" y="674926"/>
                </a:lnTo>
                <a:lnTo>
                  <a:pt x="346536" y="676011"/>
                </a:lnTo>
                <a:lnTo>
                  <a:pt x="333552" y="684261"/>
                </a:lnTo>
                <a:lnTo>
                  <a:pt x="325895" y="691412"/>
                </a:lnTo>
                <a:lnTo>
                  <a:pt x="323884" y="694621"/>
                </a:lnTo>
                <a:lnTo>
                  <a:pt x="321651" y="701574"/>
                </a:lnTo>
                <a:lnTo>
                  <a:pt x="322325" y="705206"/>
                </a:lnTo>
                <a:lnTo>
                  <a:pt x="328072" y="717656"/>
                </a:lnTo>
                <a:lnTo>
                  <a:pt x="329862" y="730015"/>
                </a:lnTo>
                <a:lnTo>
                  <a:pt x="337431" y="747362"/>
                </a:lnTo>
                <a:lnTo>
                  <a:pt x="362346" y="792826"/>
                </a:lnTo>
                <a:lnTo>
                  <a:pt x="389309" y="831824"/>
                </a:lnTo>
                <a:lnTo>
                  <a:pt x="405338" y="848490"/>
                </a:lnTo>
                <a:lnTo>
                  <a:pt x="434513" y="870882"/>
                </a:lnTo>
                <a:lnTo>
                  <a:pt x="464383" y="890470"/>
                </a:lnTo>
                <a:lnTo>
                  <a:pt x="474264" y="897415"/>
                </a:lnTo>
                <a:lnTo>
                  <a:pt x="482890" y="900502"/>
                </a:lnTo>
                <a:lnTo>
                  <a:pt x="510256" y="902753"/>
                </a:lnTo>
                <a:lnTo>
                  <a:pt x="519206" y="896101"/>
                </a:lnTo>
                <a:lnTo>
                  <a:pt x="530380" y="887217"/>
                </a:lnTo>
                <a:lnTo>
                  <a:pt x="547902" y="878128"/>
                </a:lnTo>
                <a:lnTo>
                  <a:pt x="551899" y="874979"/>
                </a:lnTo>
                <a:lnTo>
                  <a:pt x="554564" y="870339"/>
                </a:lnTo>
                <a:lnTo>
                  <a:pt x="557524" y="858411"/>
                </a:lnTo>
                <a:lnTo>
                  <a:pt x="559686" y="811335"/>
                </a:lnTo>
                <a:lnTo>
                  <a:pt x="558583" y="781529"/>
                </a:lnTo>
                <a:lnTo>
                  <a:pt x="548216" y="738436"/>
                </a:lnTo>
                <a:lnTo>
                  <a:pt x="531844" y="690567"/>
                </a:lnTo>
                <a:lnTo>
                  <a:pt x="522144" y="664849"/>
                </a:lnTo>
                <a:lnTo>
                  <a:pt x="485973" y="573241"/>
                </a:lnTo>
                <a:lnTo>
                  <a:pt x="469890" y="537984"/>
                </a:lnTo>
                <a:lnTo>
                  <a:pt x="441575" y="492681"/>
                </a:lnTo>
                <a:lnTo>
                  <a:pt x="407824" y="449686"/>
                </a:lnTo>
                <a:lnTo>
                  <a:pt x="376737" y="413221"/>
                </a:lnTo>
                <a:lnTo>
                  <a:pt x="346432" y="372501"/>
                </a:lnTo>
                <a:lnTo>
                  <a:pt x="314529" y="337619"/>
                </a:lnTo>
                <a:lnTo>
                  <a:pt x="311227" y="335569"/>
                </a:lnTo>
                <a:lnTo>
                  <a:pt x="304172" y="333292"/>
                </a:lnTo>
                <a:lnTo>
                  <a:pt x="301782" y="333955"/>
                </a:lnTo>
                <a:lnTo>
                  <a:pt x="300189" y="335667"/>
                </a:lnTo>
                <a:lnTo>
                  <a:pt x="299128" y="338078"/>
                </a:lnTo>
                <a:lnTo>
                  <a:pt x="300960" y="342225"/>
                </a:lnTo>
                <a:lnTo>
                  <a:pt x="313134" y="360198"/>
                </a:lnTo>
                <a:lnTo>
                  <a:pt x="319139" y="380340"/>
                </a:lnTo>
                <a:lnTo>
                  <a:pt x="347040" y="422988"/>
                </a:lnTo>
                <a:lnTo>
                  <a:pt x="381094" y="460723"/>
                </a:lnTo>
                <a:lnTo>
                  <a:pt x="406559" y="493221"/>
                </a:lnTo>
                <a:lnTo>
                  <a:pt x="436095" y="517385"/>
                </a:lnTo>
                <a:lnTo>
                  <a:pt x="473118" y="553632"/>
                </a:lnTo>
                <a:lnTo>
                  <a:pt x="506101" y="586385"/>
                </a:lnTo>
                <a:lnTo>
                  <a:pt x="530483" y="607326"/>
                </a:lnTo>
                <a:lnTo>
                  <a:pt x="556982" y="626793"/>
                </a:lnTo>
                <a:lnTo>
                  <a:pt x="590781" y="644892"/>
                </a:lnTo>
                <a:lnTo>
                  <a:pt x="614866" y="662386"/>
                </a:lnTo>
                <a:lnTo>
                  <a:pt x="619402" y="666381"/>
                </a:lnTo>
                <a:lnTo>
                  <a:pt x="643989" y="678071"/>
                </a:lnTo>
                <a:lnTo>
                  <a:pt x="669336" y="683510"/>
                </a:lnTo>
                <a:lnTo>
                  <a:pt x="676035" y="683004"/>
                </a:lnTo>
                <a:lnTo>
                  <a:pt x="681772" y="681396"/>
                </a:lnTo>
                <a:lnTo>
                  <a:pt x="691531" y="676223"/>
                </a:lnTo>
                <a:lnTo>
                  <a:pt x="700103" y="669690"/>
                </a:lnTo>
                <a:lnTo>
                  <a:pt x="702896" y="666171"/>
                </a:lnTo>
                <a:lnTo>
                  <a:pt x="704759" y="662554"/>
                </a:lnTo>
                <a:lnTo>
                  <a:pt x="706000" y="658873"/>
                </a:lnTo>
                <a:lnTo>
                  <a:pt x="710766" y="651396"/>
                </a:lnTo>
                <a:lnTo>
                  <a:pt x="713816" y="647624"/>
                </a:lnTo>
                <a:lnTo>
                  <a:pt x="717204" y="633273"/>
                </a:lnTo>
                <a:lnTo>
                  <a:pt x="719378" y="599084"/>
                </a:lnTo>
                <a:lnTo>
                  <a:pt x="712902" y="552856"/>
                </a:lnTo>
                <a:lnTo>
                  <a:pt x="707620" y="520971"/>
                </a:lnTo>
                <a:lnTo>
                  <a:pt x="698363" y="482157"/>
                </a:lnTo>
                <a:lnTo>
                  <a:pt x="682072" y="440822"/>
                </a:lnTo>
                <a:lnTo>
                  <a:pt x="666625" y="409468"/>
                </a:lnTo>
                <a:lnTo>
                  <a:pt x="635863" y="367052"/>
                </a:lnTo>
                <a:lnTo>
                  <a:pt x="630860" y="362812"/>
                </a:lnTo>
                <a:lnTo>
                  <a:pt x="607637" y="349938"/>
                </a:lnTo>
                <a:lnTo>
                  <a:pt x="593390" y="346028"/>
                </a:lnTo>
                <a:lnTo>
                  <a:pt x="575682" y="343518"/>
                </a:lnTo>
                <a:lnTo>
                  <a:pt x="574229" y="345852"/>
                </a:lnTo>
                <a:lnTo>
                  <a:pt x="572615" y="355219"/>
                </a:lnTo>
                <a:lnTo>
                  <a:pt x="575284" y="367849"/>
                </a:lnTo>
                <a:lnTo>
                  <a:pt x="577774" y="374773"/>
                </a:lnTo>
                <a:lnTo>
                  <a:pt x="585484" y="420711"/>
                </a:lnTo>
                <a:lnTo>
                  <a:pt x="591606" y="441732"/>
                </a:lnTo>
                <a:lnTo>
                  <a:pt x="594308" y="452866"/>
                </a:lnTo>
                <a:lnTo>
                  <a:pt x="613164" y="494256"/>
                </a:lnTo>
                <a:lnTo>
                  <a:pt x="638754" y="539300"/>
                </a:lnTo>
                <a:lnTo>
                  <a:pt x="670157" y="577276"/>
                </a:lnTo>
                <a:lnTo>
                  <a:pt x="682136" y="586767"/>
                </a:lnTo>
                <a:lnTo>
                  <a:pt x="691693" y="592256"/>
                </a:lnTo>
                <a:lnTo>
                  <a:pt x="700175" y="598928"/>
                </a:lnTo>
                <a:lnTo>
                  <a:pt x="724225" y="609825"/>
                </a:lnTo>
                <a:lnTo>
                  <a:pt x="749413" y="615029"/>
                </a:lnTo>
                <a:lnTo>
                  <a:pt x="765198" y="612860"/>
                </a:lnTo>
                <a:lnTo>
                  <a:pt x="796027" y="601119"/>
                </a:lnTo>
                <a:lnTo>
                  <a:pt x="817452" y="594426"/>
                </a:lnTo>
                <a:lnTo>
                  <a:pt x="829953" y="585631"/>
                </a:lnTo>
                <a:lnTo>
                  <a:pt x="837823" y="578627"/>
                </a:lnTo>
                <a:lnTo>
                  <a:pt x="840430" y="574982"/>
                </a:lnTo>
                <a:lnTo>
                  <a:pt x="843326" y="567544"/>
                </a:lnTo>
                <a:lnTo>
                  <a:pt x="851508" y="532682"/>
                </a:lnTo>
                <a:lnTo>
                  <a:pt x="847827" y="498791"/>
                </a:lnTo>
                <a:lnTo>
                  <a:pt x="837724" y="456635"/>
                </a:lnTo>
                <a:lnTo>
                  <a:pt x="824767" y="416732"/>
                </a:lnTo>
                <a:lnTo>
                  <a:pt x="804878" y="374606"/>
                </a:lnTo>
                <a:lnTo>
                  <a:pt x="778766" y="329374"/>
                </a:lnTo>
                <a:lnTo>
                  <a:pt x="745254" y="284424"/>
                </a:lnTo>
                <a:lnTo>
                  <a:pt x="706668" y="238451"/>
                </a:lnTo>
                <a:lnTo>
                  <a:pt x="682404" y="207813"/>
                </a:lnTo>
                <a:lnTo>
                  <a:pt x="649860" y="180347"/>
                </a:lnTo>
                <a:lnTo>
                  <a:pt x="646541" y="176111"/>
                </a:lnTo>
                <a:lnTo>
                  <a:pt x="642853" y="168019"/>
                </a:lnTo>
                <a:lnTo>
                  <a:pt x="643140" y="165353"/>
                </a:lnTo>
                <a:lnTo>
                  <a:pt x="644601" y="163575"/>
                </a:lnTo>
                <a:lnTo>
                  <a:pt x="646845" y="162390"/>
                </a:lnTo>
                <a:lnTo>
                  <a:pt x="681270" y="129806"/>
                </a:lnTo>
                <a:lnTo>
                  <a:pt x="692579" y="119922"/>
                </a:lnTo>
                <a:lnTo>
                  <a:pt x="711955" y="108487"/>
                </a:lnTo>
                <a:lnTo>
                  <a:pt x="721880" y="105367"/>
                </a:lnTo>
                <a:lnTo>
                  <a:pt x="754964" y="103199"/>
                </a:lnTo>
                <a:lnTo>
                  <a:pt x="762331" y="103089"/>
                </a:lnTo>
                <a:lnTo>
                  <a:pt x="768512" y="104287"/>
                </a:lnTo>
                <a:lnTo>
                  <a:pt x="778766" y="109003"/>
                </a:lnTo>
                <a:lnTo>
                  <a:pt x="795697" y="121109"/>
                </a:lnTo>
                <a:lnTo>
                  <a:pt x="803549" y="123677"/>
                </a:lnTo>
                <a:lnTo>
                  <a:pt x="814658" y="134978"/>
                </a:lnTo>
                <a:lnTo>
                  <a:pt x="842486" y="167209"/>
                </a:lnTo>
                <a:lnTo>
                  <a:pt x="876633" y="211344"/>
                </a:lnTo>
                <a:lnTo>
                  <a:pt x="906411" y="243499"/>
                </a:lnTo>
                <a:lnTo>
                  <a:pt x="920911" y="251309"/>
                </a:lnTo>
                <a:lnTo>
                  <a:pt x="955197" y="266671"/>
                </a:lnTo>
                <a:lnTo>
                  <a:pt x="972648" y="272054"/>
                </a:lnTo>
                <a:lnTo>
                  <a:pt x="991930" y="273649"/>
                </a:lnTo>
                <a:lnTo>
                  <a:pt x="1006333" y="270635"/>
                </a:lnTo>
                <a:lnTo>
                  <a:pt x="1019932" y="265062"/>
                </a:lnTo>
                <a:lnTo>
                  <a:pt x="1034727" y="254785"/>
                </a:lnTo>
                <a:lnTo>
                  <a:pt x="1066568" y="224772"/>
                </a:lnTo>
                <a:lnTo>
                  <a:pt x="1069126" y="220968"/>
                </a:lnTo>
                <a:lnTo>
                  <a:pt x="1089953" y="174591"/>
                </a:lnTo>
                <a:lnTo>
                  <a:pt x="1093926" y="159723"/>
                </a:lnTo>
                <a:lnTo>
                  <a:pt x="1097955" y="121881"/>
                </a:lnTo>
                <a:lnTo>
                  <a:pt x="1104835" y="96509"/>
                </a:lnTo>
                <a:lnTo>
                  <a:pt x="1107803" y="53871"/>
                </a:lnTo>
                <a:lnTo>
                  <a:pt x="1108389" y="32090"/>
                </a:lnTo>
                <a:lnTo>
                  <a:pt x="1107167" y="27744"/>
                </a:lnTo>
                <a:lnTo>
                  <a:pt x="1102423" y="19527"/>
                </a:lnTo>
                <a:lnTo>
                  <a:pt x="1085673" y="0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SMARTPenAnnotation399"/>
          <p:cNvSpPr/>
          <p:nvPr/>
        </p:nvSpPr>
        <p:spPr bwMode="auto">
          <a:xfrm>
            <a:off x="5212079" y="3006089"/>
            <a:ext cx="262892" cy="365762"/>
          </a:xfrm>
          <a:custGeom>
            <a:avLst/>
            <a:gdLst/>
            <a:ahLst/>
            <a:cxnLst/>
            <a:rect l="0" t="0" r="0" b="0"/>
            <a:pathLst>
              <a:path w="262892" h="365762">
                <a:moveTo>
                  <a:pt x="0" y="365761"/>
                </a:moveTo>
                <a:lnTo>
                  <a:pt x="6068" y="365761"/>
                </a:lnTo>
                <a:lnTo>
                  <a:pt x="9125" y="364490"/>
                </a:lnTo>
                <a:lnTo>
                  <a:pt x="15909" y="359693"/>
                </a:lnTo>
                <a:lnTo>
                  <a:pt x="18226" y="356635"/>
                </a:lnTo>
                <a:lnTo>
                  <a:pt x="19771" y="353327"/>
                </a:lnTo>
                <a:lnTo>
                  <a:pt x="20801" y="349852"/>
                </a:lnTo>
                <a:lnTo>
                  <a:pt x="28718" y="339216"/>
                </a:lnTo>
                <a:lnTo>
                  <a:pt x="34386" y="332825"/>
                </a:lnTo>
                <a:lnTo>
                  <a:pt x="50843" y="315562"/>
                </a:lnTo>
                <a:lnTo>
                  <a:pt x="60566" y="305625"/>
                </a:lnTo>
                <a:lnTo>
                  <a:pt x="68318" y="296460"/>
                </a:lnTo>
                <a:lnTo>
                  <a:pt x="74755" y="287810"/>
                </a:lnTo>
                <a:lnTo>
                  <a:pt x="80317" y="279503"/>
                </a:lnTo>
                <a:lnTo>
                  <a:pt x="86565" y="271426"/>
                </a:lnTo>
                <a:lnTo>
                  <a:pt x="93270" y="263501"/>
                </a:lnTo>
                <a:lnTo>
                  <a:pt x="100280" y="255677"/>
                </a:lnTo>
                <a:lnTo>
                  <a:pt x="108764" y="244112"/>
                </a:lnTo>
                <a:lnTo>
                  <a:pt x="118229" y="230051"/>
                </a:lnTo>
                <a:lnTo>
                  <a:pt x="128350" y="214327"/>
                </a:lnTo>
                <a:lnTo>
                  <a:pt x="153141" y="173150"/>
                </a:lnTo>
                <a:lnTo>
                  <a:pt x="177283" y="131566"/>
                </a:lnTo>
                <a:lnTo>
                  <a:pt x="192246" y="104617"/>
                </a:lnTo>
                <a:lnTo>
                  <a:pt x="207810" y="75166"/>
                </a:lnTo>
                <a:lnTo>
                  <a:pt x="212200" y="65351"/>
                </a:lnTo>
                <a:lnTo>
                  <a:pt x="216397" y="54997"/>
                </a:lnTo>
                <a:lnTo>
                  <a:pt x="220465" y="44285"/>
                </a:lnTo>
                <a:lnTo>
                  <a:pt x="224447" y="35874"/>
                </a:lnTo>
                <a:lnTo>
                  <a:pt x="228371" y="28996"/>
                </a:lnTo>
                <a:lnTo>
                  <a:pt x="236119" y="17967"/>
                </a:lnTo>
                <a:lnTo>
                  <a:pt x="243796" y="8832"/>
                </a:lnTo>
                <a:lnTo>
                  <a:pt x="247620" y="5888"/>
                </a:lnTo>
                <a:lnTo>
                  <a:pt x="255257" y="2617"/>
                </a:lnTo>
                <a:lnTo>
                  <a:pt x="262891" y="0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SMARTPenAnnotation400"/>
          <p:cNvSpPr/>
          <p:nvPr/>
        </p:nvSpPr>
        <p:spPr bwMode="auto">
          <a:xfrm>
            <a:off x="4617720" y="4274823"/>
            <a:ext cx="890917" cy="1337307"/>
          </a:xfrm>
          <a:custGeom>
            <a:avLst/>
            <a:gdLst/>
            <a:ahLst/>
            <a:cxnLst/>
            <a:rect l="0" t="0" r="0" b="0"/>
            <a:pathLst>
              <a:path w="890917" h="1337307">
                <a:moveTo>
                  <a:pt x="0" y="1337306"/>
                </a:moveTo>
                <a:lnTo>
                  <a:pt x="0" y="1331239"/>
                </a:lnTo>
                <a:lnTo>
                  <a:pt x="1270" y="1328181"/>
                </a:lnTo>
                <a:lnTo>
                  <a:pt x="6067" y="1321398"/>
                </a:lnTo>
                <a:lnTo>
                  <a:pt x="9125" y="1319080"/>
                </a:lnTo>
                <a:lnTo>
                  <a:pt x="12433" y="1317536"/>
                </a:lnTo>
                <a:lnTo>
                  <a:pt x="15909" y="1316506"/>
                </a:lnTo>
                <a:lnTo>
                  <a:pt x="18226" y="1314550"/>
                </a:lnTo>
                <a:lnTo>
                  <a:pt x="19770" y="1311975"/>
                </a:lnTo>
                <a:lnTo>
                  <a:pt x="22249" y="1304786"/>
                </a:lnTo>
                <a:lnTo>
                  <a:pt x="23723" y="1304196"/>
                </a:lnTo>
                <a:lnTo>
                  <a:pt x="28746" y="1303541"/>
                </a:lnTo>
                <a:lnTo>
                  <a:pt x="30594" y="1302096"/>
                </a:lnTo>
                <a:lnTo>
                  <a:pt x="31826" y="1299863"/>
                </a:lnTo>
                <a:lnTo>
                  <a:pt x="32647" y="1297104"/>
                </a:lnTo>
                <a:lnTo>
                  <a:pt x="34465" y="1295265"/>
                </a:lnTo>
                <a:lnTo>
                  <a:pt x="36947" y="1294039"/>
                </a:lnTo>
                <a:lnTo>
                  <a:pt x="39871" y="1293222"/>
                </a:lnTo>
                <a:lnTo>
                  <a:pt x="41820" y="1291407"/>
                </a:lnTo>
                <a:lnTo>
                  <a:pt x="43120" y="1288926"/>
                </a:lnTo>
                <a:lnTo>
                  <a:pt x="43986" y="1286003"/>
                </a:lnTo>
                <a:lnTo>
                  <a:pt x="48336" y="1279368"/>
                </a:lnTo>
                <a:lnTo>
                  <a:pt x="54502" y="1270916"/>
                </a:lnTo>
                <a:lnTo>
                  <a:pt x="61476" y="1258693"/>
                </a:lnTo>
                <a:lnTo>
                  <a:pt x="65114" y="1254417"/>
                </a:lnTo>
                <a:lnTo>
                  <a:pt x="68809" y="1251567"/>
                </a:lnTo>
                <a:lnTo>
                  <a:pt x="72543" y="1249667"/>
                </a:lnTo>
                <a:lnTo>
                  <a:pt x="80078" y="1240782"/>
                </a:lnTo>
                <a:lnTo>
                  <a:pt x="95263" y="1220450"/>
                </a:lnTo>
                <a:lnTo>
                  <a:pt x="118819" y="1196002"/>
                </a:lnTo>
                <a:lnTo>
                  <a:pt x="129008" y="1182218"/>
                </a:lnTo>
                <a:lnTo>
                  <a:pt x="147685" y="1150885"/>
                </a:lnTo>
                <a:lnTo>
                  <a:pt x="174563" y="1117132"/>
                </a:lnTo>
                <a:lnTo>
                  <a:pt x="200193" y="1079232"/>
                </a:lnTo>
                <a:lnTo>
                  <a:pt x="223570" y="1048327"/>
                </a:lnTo>
                <a:lnTo>
                  <a:pt x="248914" y="1014371"/>
                </a:lnTo>
                <a:lnTo>
                  <a:pt x="273482" y="981215"/>
                </a:lnTo>
                <a:lnTo>
                  <a:pt x="295661" y="949435"/>
                </a:lnTo>
                <a:lnTo>
                  <a:pt x="315555" y="921079"/>
                </a:lnTo>
                <a:lnTo>
                  <a:pt x="331834" y="887025"/>
                </a:lnTo>
                <a:lnTo>
                  <a:pt x="376885" y="820560"/>
                </a:lnTo>
                <a:lnTo>
                  <a:pt x="397375" y="787602"/>
                </a:lnTo>
                <a:lnTo>
                  <a:pt x="527134" y="566065"/>
                </a:lnTo>
                <a:lnTo>
                  <a:pt x="541922" y="538666"/>
                </a:lnTo>
                <a:lnTo>
                  <a:pt x="564006" y="489238"/>
                </a:lnTo>
                <a:lnTo>
                  <a:pt x="583108" y="455825"/>
                </a:lnTo>
                <a:lnTo>
                  <a:pt x="610526" y="407057"/>
                </a:lnTo>
                <a:lnTo>
                  <a:pt x="640491" y="350669"/>
                </a:lnTo>
                <a:lnTo>
                  <a:pt x="672012" y="290471"/>
                </a:lnTo>
                <a:lnTo>
                  <a:pt x="707189" y="225616"/>
                </a:lnTo>
                <a:lnTo>
                  <a:pt x="730442" y="185785"/>
                </a:lnTo>
                <a:lnTo>
                  <a:pt x="755719" y="149866"/>
                </a:lnTo>
                <a:lnTo>
                  <a:pt x="768888" y="134855"/>
                </a:lnTo>
                <a:lnTo>
                  <a:pt x="788573" y="96402"/>
                </a:lnTo>
                <a:lnTo>
                  <a:pt x="814122" y="55298"/>
                </a:lnTo>
                <a:lnTo>
                  <a:pt x="821214" y="47609"/>
                </a:lnTo>
                <a:lnTo>
                  <a:pt x="823066" y="46979"/>
                </a:lnTo>
                <a:lnTo>
                  <a:pt x="828510" y="46277"/>
                </a:lnTo>
                <a:lnTo>
                  <a:pt x="830470" y="44820"/>
                </a:lnTo>
                <a:lnTo>
                  <a:pt x="831776" y="42579"/>
                </a:lnTo>
                <a:lnTo>
                  <a:pt x="832648" y="39815"/>
                </a:lnTo>
                <a:lnTo>
                  <a:pt x="834498" y="37972"/>
                </a:lnTo>
                <a:lnTo>
                  <a:pt x="837002" y="36744"/>
                </a:lnTo>
                <a:lnTo>
                  <a:pt x="839941" y="35925"/>
                </a:lnTo>
                <a:lnTo>
                  <a:pt x="841901" y="34108"/>
                </a:lnTo>
                <a:lnTo>
                  <a:pt x="843207" y="31628"/>
                </a:lnTo>
                <a:lnTo>
                  <a:pt x="844078" y="28704"/>
                </a:lnTo>
                <a:lnTo>
                  <a:pt x="845928" y="26755"/>
                </a:lnTo>
                <a:lnTo>
                  <a:pt x="848432" y="25455"/>
                </a:lnTo>
                <a:lnTo>
                  <a:pt x="851371" y="24589"/>
                </a:lnTo>
                <a:lnTo>
                  <a:pt x="853330" y="22742"/>
                </a:lnTo>
                <a:lnTo>
                  <a:pt x="854637" y="20240"/>
                </a:lnTo>
                <a:lnTo>
                  <a:pt x="855508" y="17302"/>
                </a:lnTo>
                <a:lnTo>
                  <a:pt x="857358" y="15344"/>
                </a:lnTo>
                <a:lnTo>
                  <a:pt x="859862" y="14038"/>
                </a:lnTo>
                <a:lnTo>
                  <a:pt x="862801" y="13167"/>
                </a:lnTo>
                <a:lnTo>
                  <a:pt x="864760" y="11317"/>
                </a:lnTo>
                <a:lnTo>
                  <a:pt x="866067" y="8813"/>
                </a:lnTo>
                <a:lnTo>
                  <a:pt x="866938" y="5875"/>
                </a:lnTo>
                <a:lnTo>
                  <a:pt x="868788" y="3915"/>
                </a:lnTo>
                <a:lnTo>
                  <a:pt x="871292" y="2609"/>
                </a:lnTo>
                <a:lnTo>
                  <a:pt x="877461" y="1158"/>
                </a:lnTo>
                <a:lnTo>
                  <a:pt x="890916" y="42"/>
                </a:lnTo>
                <a:lnTo>
                  <a:pt x="881643" y="0"/>
                </a:lnTo>
                <a:lnTo>
                  <a:pt x="871287" y="9122"/>
                </a:lnTo>
                <a:lnTo>
                  <a:pt x="848254" y="31879"/>
                </a:lnTo>
                <a:lnTo>
                  <a:pt x="830313" y="48531"/>
                </a:lnTo>
                <a:lnTo>
                  <a:pt x="820725" y="53317"/>
                </a:lnTo>
                <a:lnTo>
                  <a:pt x="817660" y="55863"/>
                </a:lnTo>
                <a:lnTo>
                  <a:pt x="815616" y="58831"/>
                </a:lnTo>
                <a:lnTo>
                  <a:pt x="811530" y="68577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SMARTPenAnnotation401"/>
          <p:cNvSpPr/>
          <p:nvPr/>
        </p:nvSpPr>
        <p:spPr bwMode="auto">
          <a:xfrm>
            <a:off x="4972050" y="5212079"/>
            <a:ext cx="282866" cy="329656"/>
          </a:xfrm>
          <a:custGeom>
            <a:avLst/>
            <a:gdLst/>
            <a:ahLst/>
            <a:cxnLst/>
            <a:rect l="0" t="0" r="0" b="0"/>
            <a:pathLst>
              <a:path w="282866" h="329656">
                <a:moveTo>
                  <a:pt x="0" y="160021"/>
                </a:moveTo>
                <a:lnTo>
                  <a:pt x="17027" y="177047"/>
                </a:lnTo>
                <a:lnTo>
                  <a:pt x="20241" y="178992"/>
                </a:lnTo>
                <a:lnTo>
                  <a:pt x="27199" y="181152"/>
                </a:lnTo>
                <a:lnTo>
                  <a:pt x="40993" y="188078"/>
                </a:lnTo>
                <a:lnTo>
                  <a:pt x="134373" y="238003"/>
                </a:lnTo>
                <a:lnTo>
                  <a:pt x="144192" y="243758"/>
                </a:lnTo>
                <a:lnTo>
                  <a:pt x="152008" y="248866"/>
                </a:lnTo>
                <a:lnTo>
                  <a:pt x="158489" y="253541"/>
                </a:lnTo>
                <a:lnTo>
                  <a:pt x="165349" y="256657"/>
                </a:lnTo>
                <a:lnTo>
                  <a:pt x="172463" y="258735"/>
                </a:lnTo>
                <a:lnTo>
                  <a:pt x="179745" y="260120"/>
                </a:lnTo>
                <a:lnTo>
                  <a:pt x="187140" y="262313"/>
                </a:lnTo>
                <a:lnTo>
                  <a:pt x="194610" y="265046"/>
                </a:lnTo>
                <a:lnTo>
                  <a:pt x="202129" y="268137"/>
                </a:lnTo>
                <a:lnTo>
                  <a:pt x="208413" y="271468"/>
                </a:lnTo>
                <a:lnTo>
                  <a:pt x="213872" y="274959"/>
                </a:lnTo>
                <a:lnTo>
                  <a:pt x="218781" y="278556"/>
                </a:lnTo>
                <a:lnTo>
                  <a:pt x="224594" y="280954"/>
                </a:lnTo>
                <a:lnTo>
                  <a:pt x="231009" y="282553"/>
                </a:lnTo>
                <a:lnTo>
                  <a:pt x="237826" y="283619"/>
                </a:lnTo>
                <a:lnTo>
                  <a:pt x="244911" y="286869"/>
                </a:lnTo>
                <a:lnTo>
                  <a:pt x="252174" y="291576"/>
                </a:lnTo>
                <a:lnTo>
                  <a:pt x="259555" y="297254"/>
                </a:lnTo>
                <a:lnTo>
                  <a:pt x="265746" y="302310"/>
                </a:lnTo>
                <a:lnTo>
                  <a:pt x="271144" y="306950"/>
                </a:lnTo>
                <a:lnTo>
                  <a:pt x="282865" y="317455"/>
                </a:lnTo>
                <a:lnTo>
                  <a:pt x="282556" y="319587"/>
                </a:lnTo>
                <a:lnTo>
                  <a:pt x="278827" y="325342"/>
                </a:lnTo>
                <a:lnTo>
                  <a:pt x="276054" y="327385"/>
                </a:lnTo>
                <a:lnTo>
                  <a:pt x="269587" y="329655"/>
                </a:lnTo>
                <a:lnTo>
                  <a:pt x="266085" y="328990"/>
                </a:lnTo>
                <a:lnTo>
                  <a:pt x="258806" y="324864"/>
                </a:lnTo>
                <a:lnTo>
                  <a:pt x="251338" y="322185"/>
                </a:lnTo>
                <a:lnTo>
                  <a:pt x="247568" y="321470"/>
                </a:lnTo>
                <a:lnTo>
                  <a:pt x="239993" y="317289"/>
                </a:lnTo>
                <a:lnTo>
                  <a:pt x="236196" y="314396"/>
                </a:lnTo>
                <a:lnTo>
                  <a:pt x="229853" y="308658"/>
                </a:lnTo>
                <a:lnTo>
                  <a:pt x="205264" y="284918"/>
                </a:lnTo>
                <a:lnTo>
                  <a:pt x="193675" y="273527"/>
                </a:lnTo>
                <a:lnTo>
                  <a:pt x="188807" y="266172"/>
                </a:lnTo>
                <a:lnTo>
                  <a:pt x="184291" y="257458"/>
                </a:lnTo>
                <a:lnTo>
                  <a:pt x="175887" y="238886"/>
                </a:lnTo>
                <a:lnTo>
                  <a:pt x="167918" y="222166"/>
                </a:lnTo>
                <a:lnTo>
                  <a:pt x="150224" y="186336"/>
                </a:lnTo>
                <a:lnTo>
                  <a:pt x="145869" y="171214"/>
                </a:lnTo>
                <a:lnTo>
                  <a:pt x="142966" y="154783"/>
                </a:lnTo>
                <a:lnTo>
                  <a:pt x="141031" y="137479"/>
                </a:lnTo>
                <a:lnTo>
                  <a:pt x="139740" y="122133"/>
                </a:lnTo>
                <a:lnTo>
                  <a:pt x="138880" y="108092"/>
                </a:lnTo>
                <a:lnTo>
                  <a:pt x="138307" y="94921"/>
                </a:lnTo>
                <a:lnTo>
                  <a:pt x="139194" y="81061"/>
                </a:lnTo>
                <a:lnTo>
                  <a:pt x="141056" y="66741"/>
                </a:lnTo>
                <a:lnTo>
                  <a:pt x="143567" y="52114"/>
                </a:lnTo>
                <a:lnTo>
                  <a:pt x="146511" y="41093"/>
                </a:lnTo>
                <a:lnTo>
                  <a:pt x="149744" y="32476"/>
                </a:lnTo>
                <a:lnTo>
                  <a:pt x="153170" y="25460"/>
                </a:lnTo>
                <a:lnTo>
                  <a:pt x="156723" y="19514"/>
                </a:lnTo>
                <a:lnTo>
                  <a:pt x="164058" y="9520"/>
                </a:lnTo>
                <a:lnTo>
                  <a:pt x="167792" y="6347"/>
                </a:lnTo>
                <a:lnTo>
                  <a:pt x="171551" y="4231"/>
                </a:lnTo>
                <a:lnTo>
                  <a:pt x="179115" y="1881"/>
                </a:lnTo>
                <a:lnTo>
                  <a:pt x="182910" y="1254"/>
                </a:lnTo>
                <a:lnTo>
                  <a:pt x="194309" y="0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SMARTPenAnnotation402"/>
          <p:cNvSpPr/>
          <p:nvPr/>
        </p:nvSpPr>
        <p:spPr bwMode="auto">
          <a:xfrm>
            <a:off x="5246430" y="5054019"/>
            <a:ext cx="262830" cy="318005"/>
          </a:xfrm>
          <a:custGeom>
            <a:avLst/>
            <a:gdLst/>
            <a:ahLst/>
            <a:cxnLst/>
            <a:rect l="0" t="0" r="0" b="0"/>
            <a:pathLst>
              <a:path w="262830" h="318005">
                <a:moveTo>
                  <a:pt x="102810" y="32331"/>
                </a:moveTo>
                <a:lnTo>
                  <a:pt x="90674" y="26263"/>
                </a:lnTo>
                <a:lnTo>
                  <a:pt x="85829" y="23205"/>
                </a:lnTo>
                <a:lnTo>
                  <a:pt x="81330" y="19897"/>
                </a:lnTo>
                <a:lnTo>
                  <a:pt x="77059" y="16421"/>
                </a:lnTo>
                <a:lnTo>
                  <a:pt x="68928" y="12560"/>
                </a:lnTo>
                <a:lnTo>
                  <a:pt x="64982" y="11530"/>
                </a:lnTo>
                <a:lnTo>
                  <a:pt x="59811" y="12114"/>
                </a:lnTo>
                <a:lnTo>
                  <a:pt x="53824" y="13773"/>
                </a:lnTo>
                <a:lnTo>
                  <a:pt x="47293" y="16149"/>
                </a:lnTo>
                <a:lnTo>
                  <a:pt x="41668" y="17733"/>
                </a:lnTo>
                <a:lnTo>
                  <a:pt x="36649" y="18789"/>
                </a:lnTo>
                <a:lnTo>
                  <a:pt x="32032" y="19493"/>
                </a:lnTo>
                <a:lnTo>
                  <a:pt x="27685" y="21232"/>
                </a:lnTo>
                <a:lnTo>
                  <a:pt x="23516" y="23661"/>
                </a:lnTo>
                <a:lnTo>
                  <a:pt x="19467" y="26551"/>
                </a:lnTo>
                <a:lnTo>
                  <a:pt x="15498" y="31017"/>
                </a:lnTo>
                <a:lnTo>
                  <a:pt x="11582" y="36535"/>
                </a:lnTo>
                <a:lnTo>
                  <a:pt x="7702" y="42754"/>
                </a:lnTo>
                <a:lnTo>
                  <a:pt x="5114" y="48169"/>
                </a:lnTo>
                <a:lnTo>
                  <a:pt x="2239" y="57574"/>
                </a:lnTo>
                <a:lnTo>
                  <a:pt x="1473" y="65669"/>
                </a:lnTo>
                <a:lnTo>
                  <a:pt x="962" y="76146"/>
                </a:lnTo>
                <a:lnTo>
                  <a:pt x="141" y="111259"/>
                </a:lnTo>
                <a:lnTo>
                  <a:pt x="0" y="138267"/>
                </a:lnTo>
                <a:lnTo>
                  <a:pt x="1250" y="147405"/>
                </a:lnTo>
                <a:lnTo>
                  <a:pt x="3353" y="156037"/>
                </a:lnTo>
                <a:lnTo>
                  <a:pt x="6025" y="164331"/>
                </a:lnTo>
                <a:lnTo>
                  <a:pt x="9076" y="172401"/>
                </a:lnTo>
                <a:lnTo>
                  <a:pt x="12381" y="180321"/>
                </a:lnTo>
                <a:lnTo>
                  <a:pt x="15854" y="188140"/>
                </a:lnTo>
                <a:lnTo>
                  <a:pt x="20709" y="197164"/>
                </a:lnTo>
                <a:lnTo>
                  <a:pt x="26486" y="206990"/>
                </a:lnTo>
                <a:lnTo>
                  <a:pt x="32877" y="217350"/>
                </a:lnTo>
                <a:lnTo>
                  <a:pt x="39678" y="226797"/>
                </a:lnTo>
                <a:lnTo>
                  <a:pt x="46752" y="235635"/>
                </a:lnTo>
                <a:lnTo>
                  <a:pt x="54008" y="244066"/>
                </a:lnTo>
                <a:lnTo>
                  <a:pt x="60115" y="252228"/>
                </a:lnTo>
                <a:lnTo>
                  <a:pt x="65457" y="260209"/>
                </a:lnTo>
                <a:lnTo>
                  <a:pt x="70288" y="268069"/>
                </a:lnTo>
                <a:lnTo>
                  <a:pt x="76048" y="275850"/>
                </a:lnTo>
                <a:lnTo>
                  <a:pt x="82429" y="283576"/>
                </a:lnTo>
                <a:lnTo>
                  <a:pt x="89222" y="291268"/>
                </a:lnTo>
                <a:lnTo>
                  <a:pt x="96291" y="297665"/>
                </a:lnTo>
                <a:lnTo>
                  <a:pt x="103544" y="303200"/>
                </a:lnTo>
                <a:lnTo>
                  <a:pt x="110920" y="308161"/>
                </a:lnTo>
                <a:lnTo>
                  <a:pt x="117106" y="311467"/>
                </a:lnTo>
                <a:lnTo>
                  <a:pt x="122500" y="313672"/>
                </a:lnTo>
                <a:lnTo>
                  <a:pt x="127367" y="315141"/>
                </a:lnTo>
                <a:lnTo>
                  <a:pt x="131881" y="316121"/>
                </a:lnTo>
                <a:lnTo>
                  <a:pt x="136161" y="316774"/>
                </a:lnTo>
                <a:lnTo>
                  <a:pt x="144302" y="317500"/>
                </a:lnTo>
                <a:lnTo>
                  <a:pt x="152154" y="317823"/>
                </a:lnTo>
                <a:lnTo>
                  <a:pt x="163714" y="318004"/>
                </a:lnTo>
                <a:lnTo>
                  <a:pt x="167543" y="316759"/>
                </a:lnTo>
                <a:lnTo>
                  <a:pt x="175184" y="311990"/>
                </a:lnTo>
                <a:lnTo>
                  <a:pt x="177729" y="308940"/>
                </a:lnTo>
                <a:lnTo>
                  <a:pt x="179426" y="305637"/>
                </a:lnTo>
                <a:lnTo>
                  <a:pt x="180557" y="302165"/>
                </a:lnTo>
                <a:lnTo>
                  <a:pt x="181311" y="297310"/>
                </a:lnTo>
                <a:lnTo>
                  <a:pt x="181814" y="291533"/>
                </a:lnTo>
                <a:lnTo>
                  <a:pt x="182149" y="285143"/>
                </a:lnTo>
                <a:lnTo>
                  <a:pt x="182521" y="271268"/>
                </a:lnTo>
                <a:lnTo>
                  <a:pt x="182621" y="264012"/>
                </a:lnTo>
                <a:lnTo>
                  <a:pt x="181417" y="256635"/>
                </a:lnTo>
                <a:lnTo>
                  <a:pt x="179345" y="249177"/>
                </a:lnTo>
                <a:lnTo>
                  <a:pt x="176693" y="241665"/>
                </a:lnTo>
                <a:lnTo>
                  <a:pt x="172385" y="226497"/>
                </a:lnTo>
                <a:lnTo>
                  <a:pt x="160825" y="182550"/>
                </a:lnTo>
                <a:lnTo>
                  <a:pt x="155456" y="164227"/>
                </a:lnTo>
                <a:lnTo>
                  <a:pt x="150608" y="149471"/>
                </a:lnTo>
                <a:lnTo>
                  <a:pt x="146105" y="137094"/>
                </a:lnTo>
                <a:lnTo>
                  <a:pt x="139293" y="123763"/>
                </a:lnTo>
                <a:lnTo>
                  <a:pt x="130942" y="109796"/>
                </a:lnTo>
                <a:lnTo>
                  <a:pt x="121564" y="95404"/>
                </a:lnTo>
                <a:lnTo>
                  <a:pt x="112773" y="80729"/>
                </a:lnTo>
                <a:lnTo>
                  <a:pt x="104372" y="65866"/>
                </a:lnTo>
                <a:lnTo>
                  <a:pt x="96231" y="50877"/>
                </a:lnTo>
                <a:lnTo>
                  <a:pt x="89534" y="39615"/>
                </a:lnTo>
                <a:lnTo>
                  <a:pt x="83799" y="30837"/>
                </a:lnTo>
                <a:lnTo>
                  <a:pt x="78706" y="23715"/>
                </a:lnTo>
                <a:lnTo>
                  <a:pt x="74040" y="18967"/>
                </a:lnTo>
                <a:lnTo>
                  <a:pt x="69660" y="15801"/>
                </a:lnTo>
                <a:lnTo>
                  <a:pt x="65470" y="13691"/>
                </a:lnTo>
                <a:lnTo>
                  <a:pt x="57428" y="7960"/>
                </a:lnTo>
                <a:lnTo>
                  <a:pt x="47984" y="0"/>
                </a:lnTo>
                <a:lnTo>
                  <a:pt x="45939" y="617"/>
                </a:lnTo>
                <a:lnTo>
                  <a:pt x="40281" y="4689"/>
                </a:lnTo>
                <a:lnTo>
                  <a:pt x="39534" y="6282"/>
                </a:lnTo>
                <a:lnTo>
                  <a:pt x="40305" y="7345"/>
                </a:lnTo>
                <a:lnTo>
                  <a:pt x="42090" y="8053"/>
                </a:lnTo>
                <a:lnTo>
                  <a:pt x="45820" y="11066"/>
                </a:lnTo>
                <a:lnTo>
                  <a:pt x="50847" y="15614"/>
                </a:lnTo>
                <a:lnTo>
                  <a:pt x="66670" y="30764"/>
                </a:lnTo>
                <a:lnTo>
                  <a:pt x="71096" y="35097"/>
                </a:lnTo>
                <a:lnTo>
                  <a:pt x="77857" y="40525"/>
                </a:lnTo>
                <a:lnTo>
                  <a:pt x="86175" y="46683"/>
                </a:lnTo>
                <a:lnTo>
                  <a:pt x="95530" y="53329"/>
                </a:lnTo>
                <a:lnTo>
                  <a:pt x="104306" y="59029"/>
                </a:lnTo>
                <a:lnTo>
                  <a:pt x="112697" y="64100"/>
                </a:lnTo>
                <a:lnTo>
                  <a:pt x="120831" y="68750"/>
                </a:lnTo>
                <a:lnTo>
                  <a:pt x="127524" y="73120"/>
                </a:lnTo>
                <a:lnTo>
                  <a:pt x="133256" y="77304"/>
                </a:lnTo>
                <a:lnTo>
                  <a:pt x="138347" y="81362"/>
                </a:lnTo>
                <a:lnTo>
                  <a:pt x="144281" y="85339"/>
                </a:lnTo>
                <a:lnTo>
                  <a:pt x="150777" y="89259"/>
                </a:lnTo>
                <a:lnTo>
                  <a:pt x="157648" y="93143"/>
                </a:lnTo>
                <a:lnTo>
                  <a:pt x="166039" y="98272"/>
                </a:lnTo>
                <a:lnTo>
                  <a:pt x="185521" y="110745"/>
                </a:lnTo>
                <a:lnTo>
                  <a:pt x="194781" y="116356"/>
                </a:lnTo>
                <a:lnTo>
                  <a:pt x="203494" y="121368"/>
                </a:lnTo>
                <a:lnTo>
                  <a:pt x="211843" y="125979"/>
                </a:lnTo>
                <a:lnTo>
                  <a:pt x="218678" y="129053"/>
                </a:lnTo>
                <a:lnTo>
                  <a:pt x="224505" y="131102"/>
                </a:lnTo>
                <a:lnTo>
                  <a:pt x="229660" y="132468"/>
                </a:lnTo>
                <a:lnTo>
                  <a:pt x="234366" y="133379"/>
                </a:lnTo>
                <a:lnTo>
                  <a:pt x="238774" y="133986"/>
                </a:lnTo>
                <a:lnTo>
                  <a:pt x="242982" y="134391"/>
                </a:lnTo>
                <a:lnTo>
                  <a:pt x="247058" y="133391"/>
                </a:lnTo>
                <a:lnTo>
                  <a:pt x="251046" y="131454"/>
                </a:lnTo>
                <a:lnTo>
                  <a:pt x="262829" y="123770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SMARTPenAnnotation403"/>
          <p:cNvSpPr/>
          <p:nvPr/>
        </p:nvSpPr>
        <p:spPr bwMode="auto">
          <a:xfrm>
            <a:off x="5352056" y="4641338"/>
            <a:ext cx="420095" cy="467663"/>
          </a:xfrm>
          <a:custGeom>
            <a:avLst/>
            <a:gdLst/>
            <a:ahLst/>
            <a:cxnLst/>
            <a:rect l="0" t="0" r="0" b="0"/>
            <a:pathLst>
              <a:path w="420095" h="467663">
                <a:moveTo>
                  <a:pt x="100053" y="239271"/>
                </a:moveTo>
                <a:lnTo>
                  <a:pt x="81850" y="239271"/>
                </a:lnTo>
                <a:lnTo>
                  <a:pt x="76488" y="240541"/>
                </a:lnTo>
                <a:lnTo>
                  <a:pt x="72913" y="242658"/>
                </a:lnTo>
                <a:lnTo>
                  <a:pt x="60114" y="256299"/>
                </a:lnTo>
                <a:lnTo>
                  <a:pt x="58187" y="259513"/>
                </a:lnTo>
                <a:lnTo>
                  <a:pt x="56046" y="266471"/>
                </a:lnTo>
                <a:lnTo>
                  <a:pt x="54841" y="277528"/>
                </a:lnTo>
                <a:lnTo>
                  <a:pt x="54559" y="288448"/>
                </a:lnTo>
                <a:lnTo>
                  <a:pt x="54484" y="294916"/>
                </a:lnTo>
                <a:lnTo>
                  <a:pt x="55704" y="304308"/>
                </a:lnTo>
                <a:lnTo>
                  <a:pt x="57787" y="315649"/>
                </a:lnTo>
                <a:lnTo>
                  <a:pt x="60446" y="328290"/>
                </a:lnTo>
                <a:lnTo>
                  <a:pt x="70256" y="370352"/>
                </a:lnTo>
                <a:lnTo>
                  <a:pt x="76378" y="383809"/>
                </a:lnTo>
                <a:lnTo>
                  <a:pt x="84270" y="396589"/>
                </a:lnTo>
                <a:lnTo>
                  <a:pt x="93341" y="408920"/>
                </a:lnTo>
                <a:lnTo>
                  <a:pt x="100659" y="418410"/>
                </a:lnTo>
                <a:lnTo>
                  <a:pt x="112176" y="432343"/>
                </a:lnTo>
                <a:lnTo>
                  <a:pt x="121528" y="442767"/>
                </a:lnTo>
                <a:lnTo>
                  <a:pt x="131188" y="451634"/>
                </a:lnTo>
                <a:lnTo>
                  <a:pt x="143948" y="459808"/>
                </a:lnTo>
                <a:lnTo>
                  <a:pt x="154698" y="464288"/>
                </a:lnTo>
                <a:lnTo>
                  <a:pt x="163710" y="466279"/>
                </a:lnTo>
                <a:lnTo>
                  <a:pt x="175924" y="467399"/>
                </a:lnTo>
                <a:lnTo>
                  <a:pt x="183727" y="467662"/>
                </a:lnTo>
                <a:lnTo>
                  <a:pt x="187586" y="466462"/>
                </a:lnTo>
                <a:lnTo>
                  <a:pt x="195260" y="461741"/>
                </a:lnTo>
                <a:lnTo>
                  <a:pt x="206721" y="451944"/>
                </a:lnTo>
                <a:lnTo>
                  <a:pt x="209265" y="448363"/>
                </a:lnTo>
                <a:lnTo>
                  <a:pt x="212092" y="440998"/>
                </a:lnTo>
                <a:lnTo>
                  <a:pt x="213683" y="429711"/>
                </a:lnTo>
                <a:lnTo>
                  <a:pt x="214155" y="418324"/>
                </a:lnTo>
                <a:lnTo>
                  <a:pt x="211681" y="409440"/>
                </a:lnTo>
                <a:lnTo>
                  <a:pt x="207492" y="397167"/>
                </a:lnTo>
                <a:lnTo>
                  <a:pt x="202159" y="382635"/>
                </a:lnTo>
                <a:lnTo>
                  <a:pt x="197334" y="370407"/>
                </a:lnTo>
                <a:lnTo>
                  <a:pt x="192847" y="359716"/>
                </a:lnTo>
                <a:lnTo>
                  <a:pt x="188586" y="350047"/>
                </a:lnTo>
                <a:lnTo>
                  <a:pt x="163497" y="288905"/>
                </a:lnTo>
                <a:lnTo>
                  <a:pt x="148994" y="252864"/>
                </a:lnTo>
                <a:lnTo>
                  <a:pt x="141571" y="238173"/>
                </a:lnTo>
                <a:lnTo>
                  <a:pt x="134082" y="225839"/>
                </a:lnTo>
                <a:lnTo>
                  <a:pt x="111406" y="192958"/>
                </a:lnTo>
                <a:lnTo>
                  <a:pt x="103812" y="181726"/>
                </a:lnTo>
                <a:lnTo>
                  <a:pt x="97479" y="171698"/>
                </a:lnTo>
                <a:lnTo>
                  <a:pt x="91987" y="162472"/>
                </a:lnTo>
                <a:lnTo>
                  <a:pt x="87056" y="153782"/>
                </a:lnTo>
                <a:lnTo>
                  <a:pt x="79958" y="142909"/>
                </a:lnTo>
                <a:lnTo>
                  <a:pt x="71417" y="130580"/>
                </a:lnTo>
                <a:lnTo>
                  <a:pt x="61913" y="117280"/>
                </a:lnTo>
                <a:lnTo>
                  <a:pt x="54306" y="107144"/>
                </a:lnTo>
                <a:lnTo>
                  <a:pt x="47965" y="99116"/>
                </a:lnTo>
                <a:lnTo>
                  <a:pt x="36263" y="86810"/>
                </a:lnTo>
                <a:lnTo>
                  <a:pt x="29587" y="81751"/>
                </a:lnTo>
                <a:lnTo>
                  <a:pt x="16665" y="72742"/>
                </a:lnTo>
                <a:lnTo>
                  <a:pt x="6689" y="64505"/>
                </a:lnTo>
                <a:lnTo>
                  <a:pt x="3520" y="63070"/>
                </a:lnTo>
                <a:lnTo>
                  <a:pt x="1408" y="63384"/>
                </a:lnTo>
                <a:lnTo>
                  <a:pt x="0" y="64863"/>
                </a:lnTo>
                <a:lnTo>
                  <a:pt x="331" y="67119"/>
                </a:lnTo>
                <a:lnTo>
                  <a:pt x="9405" y="80172"/>
                </a:lnTo>
                <a:lnTo>
                  <a:pt x="25475" y="101674"/>
                </a:lnTo>
                <a:lnTo>
                  <a:pt x="32555" y="111980"/>
                </a:lnTo>
                <a:lnTo>
                  <a:pt x="38544" y="121391"/>
                </a:lnTo>
                <a:lnTo>
                  <a:pt x="43807" y="130204"/>
                </a:lnTo>
                <a:lnTo>
                  <a:pt x="53666" y="142430"/>
                </a:lnTo>
                <a:lnTo>
                  <a:pt x="66588" y="156930"/>
                </a:lnTo>
                <a:lnTo>
                  <a:pt x="104955" y="197517"/>
                </a:lnTo>
                <a:lnTo>
                  <a:pt x="114751" y="207625"/>
                </a:lnTo>
                <a:lnTo>
                  <a:pt x="122552" y="216904"/>
                </a:lnTo>
                <a:lnTo>
                  <a:pt x="129022" y="225630"/>
                </a:lnTo>
                <a:lnTo>
                  <a:pt x="134606" y="233987"/>
                </a:lnTo>
                <a:lnTo>
                  <a:pt x="147583" y="246660"/>
                </a:lnTo>
                <a:lnTo>
                  <a:pt x="160548" y="256525"/>
                </a:lnTo>
                <a:lnTo>
                  <a:pt x="170544" y="265143"/>
                </a:lnTo>
                <a:lnTo>
                  <a:pt x="182606" y="273206"/>
                </a:lnTo>
                <a:lnTo>
                  <a:pt x="189379" y="277135"/>
                </a:lnTo>
                <a:lnTo>
                  <a:pt x="196434" y="279754"/>
                </a:lnTo>
                <a:lnTo>
                  <a:pt x="203677" y="281500"/>
                </a:lnTo>
                <a:lnTo>
                  <a:pt x="211046" y="282663"/>
                </a:lnTo>
                <a:lnTo>
                  <a:pt x="219769" y="283440"/>
                </a:lnTo>
                <a:lnTo>
                  <a:pt x="229394" y="283957"/>
                </a:lnTo>
                <a:lnTo>
                  <a:pt x="254370" y="284685"/>
                </a:lnTo>
                <a:lnTo>
                  <a:pt x="274187" y="284931"/>
                </a:lnTo>
                <a:lnTo>
                  <a:pt x="278372" y="283681"/>
                </a:lnTo>
                <a:lnTo>
                  <a:pt x="286410" y="278906"/>
                </a:lnTo>
                <a:lnTo>
                  <a:pt x="289061" y="275854"/>
                </a:lnTo>
                <a:lnTo>
                  <a:pt x="290829" y="272550"/>
                </a:lnTo>
                <a:lnTo>
                  <a:pt x="296703" y="258445"/>
                </a:lnTo>
                <a:lnTo>
                  <a:pt x="299733" y="252054"/>
                </a:lnTo>
                <a:lnTo>
                  <a:pt x="303100" y="238179"/>
                </a:lnTo>
                <a:lnTo>
                  <a:pt x="304597" y="224816"/>
                </a:lnTo>
                <a:lnTo>
                  <a:pt x="305261" y="214643"/>
                </a:lnTo>
                <a:lnTo>
                  <a:pt x="305557" y="202502"/>
                </a:lnTo>
                <a:lnTo>
                  <a:pt x="305747" y="174012"/>
                </a:lnTo>
                <a:lnTo>
                  <a:pt x="304492" y="166555"/>
                </a:lnTo>
                <a:lnTo>
                  <a:pt x="302386" y="159044"/>
                </a:lnTo>
                <a:lnTo>
                  <a:pt x="299712" y="151496"/>
                </a:lnTo>
                <a:lnTo>
                  <a:pt x="296659" y="141385"/>
                </a:lnTo>
                <a:lnTo>
                  <a:pt x="289881" y="116603"/>
                </a:lnTo>
                <a:lnTo>
                  <a:pt x="286295" y="105422"/>
                </a:lnTo>
                <a:lnTo>
                  <a:pt x="282634" y="95429"/>
                </a:lnTo>
                <a:lnTo>
                  <a:pt x="278924" y="86226"/>
                </a:lnTo>
                <a:lnTo>
                  <a:pt x="274802" y="72615"/>
                </a:lnTo>
                <a:lnTo>
                  <a:pt x="271699" y="59792"/>
                </a:lnTo>
                <a:lnTo>
                  <a:pt x="266087" y="41393"/>
                </a:lnTo>
                <a:lnTo>
                  <a:pt x="259360" y="27289"/>
                </a:lnTo>
                <a:lnTo>
                  <a:pt x="255788" y="21750"/>
                </a:lnTo>
                <a:lnTo>
                  <a:pt x="245045" y="12208"/>
                </a:lnTo>
                <a:lnTo>
                  <a:pt x="233074" y="5005"/>
                </a:lnTo>
                <a:lnTo>
                  <a:pt x="221735" y="949"/>
                </a:lnTo>
                <a:lnTo>
                  <a:pt x="221814" y="380"/>
                </a:lnTo>
                <a:lnTo>
                  <a:pt x="223137" y="0"/>
                </a:lnTo>
                <a:lnTo>
                  <a:pt x="224019" y="1018"/>
                </a:lnTo>
                <a:lnTo>
                  <a:pt x="224999" y="5534"/>
                </a:lnTo>
                <a:lnTo>
                  <a:pt x="225551" y="15217"/>
                </a:lnTo>
                <a:lnTo>
                  <a:pt x="226899" y="17512"/>
                </a:lnTo>
                <a:lnTo>
                  <a:pt x="229067" y="19042"/>
                </a:lnTo>
                <a:lnTo>
                  <a:pt x="231783" y="20061"/>
                </a:lnTo>
                <a:lnTo>
                  <a:pt x="238186" y="27968"/>
                </a:lnTo>
                <a:lnTo>
                  <a:pt x="245266" y="38679"/>
                </a:lnTo>
                <a:lnTo>
                  <a:pt x="252646" y="47673"/>
                </a:lnTo>
                <a:lnTo>
                  <a:pt x="262741" y="56929"/>
                </a:lnTo>
                <a:lnTo>
                  <a:pt x="316763" y="103864"/>
                </a:lnTo>
                <a:lnTo>
                  <a:pt x="330989" y="116860"/>
                </a:lnTo>
                <a:lnTo>
                  <a:pt x="341545" y="126870"/>
                </a:lnTo>
                <a:lnTo>
                  <a:pt x="353856" y="135552"/>
                </a:lnTo>
                <a:lnTo>
                  <a:pt x="366525" y="142374"/>
                </a:lnTo>
                <a:lnTo>
                  <a:pt x="376388" y="145406"/>
                </a:lnTo>
                <a:lnTo>
                  <a:pt x="388392" y="146753"/>
                </a:lnTo>
                <a:lnTo>
                  <a:pt x="404659" y="147618"/>
                </a:lnTo>
                <a:lnTo>
                  <a:pt x="405994" y="146419"/>
                </a:lnTo>
                <a:lnTo>
                  <a:pt x="406884" y="144350"/>
                </a:lnTo>
                <a:lnTo>
                  <a:pt x="407477" y="141701"/>
                </a:lnTo>
                <a:lnTo>
                  <a:pt x="411523" y="135370"/>
                </a:lnTo>
                <a:lnTo>
                  <a:pt x="420094" y="124971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SMARTPenAnnotation404"/>
          <p:cNvSpPr/>
          <p:nvPr/>
        </p:nvSpPr>
        <p:spPr bwMode="auto">
          <a:xfrm>
            <a:off x="5440679" y="4514850"/>
            <a:ext cx="34292" cy="1"/>
          </a:xfrm>
          <a:custGeom>
            <a:avLst/>
            <a:gdLst/>
            <a:ahLst/>
            <a:cxnLst/>
            <a:rect l="0" t="0" r="0" b="0"/>
            <a:pathLst>
              <a:path w="34292" h="1">
                <a:moveTo>
                  <a:pt x="34291" y="0"/>
                </a:moveTo>
                <a:lnTo>
                  <a:pt x="0" y="0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SMARTPenAnnotation405"/>
          <p:cNvSpPr/>
          <p:nvPr/>
        </p:nvSpPr>
        <p:spPr bwMode="auto">
          <a:xfrm>
            <a:off x="5589270" y="4400550"/>
            <a:ext cx="239805" cy="239373"/>
          </a:xfrm>
          <a:custGeom>
            <a:avLst/>
            <a:gdLst/>
            <a:ahLst/>
            <a:cxnLst/>
            <a:rect l="0" t="0" r="0" b="0"/>
            <a:pathLst>
              <a:path w="239805" h="239373">
                <a:moveTo>
                  <a:pt x="0" y="102869"/>
                </a:moveTo>
                <a:lnTo>
                  <a:pt x="55517" y="158387"/>
                </a:lnTo>
                <a:lnTo>
                  <a:pt x="62411" y="164011"/>
                </a:lnTo>
                <a:lnTo>
                  <a:pt x="69547" y="169030"/>
                </a:lnTo>
                <a:lnTo>
                  <a:pt x="76844" y="173647"/>
                </a:lnTo>
                <a:lnTo>
                  <a:pt x="88059" y="181804"/>
                </a:lnTo>
                <a:lnTo>
                  <a:pt x="117454" y="204415"/>
                </a:lnTo>
                <a:lnTo>
                  <a:pt x="130373" y="212476"/>
                </a:lnTo>
                <a:lnTo>
                  <a:pt x="141525" y="217851"/>
                </a:lnTo>
                <a:lnTo>
                  <a:pt x="151500" y="221434"/>
                </a:lnTo>
                <a:lnTo>
                  <a:pt x="159420" y="225092"/>
                </a:lnTo>
                <a:lnTo>
                  <a:pt x="165970" y="228801"/>
                </a:lnTo>
                <a:lnTo>
                  <a:pt x="171606" y="232544"/>
                </a:lnTo>
                <a:lnTo>
                  <a:pt x="179174" y="235039"/>
                </a:lnTo>
                <a:lnTo>
                  <a:pt x="188029" y="236703"/>
                </a:lnTo>
                <a:lnTo>
                  <a:pt x="197743" y="237812"/>
                </a:lnTo>
                <a:lnTo>
                  <a:pt x="205488" y="238551"/>
                </a:lnTo>
                <a:lnTo>
                  <a:pt x="211922" y="239043"/>
                </a:lnTo>
                <a:lnTo>
                  <a:pt x="217481" y="239372"/>
                </a:lnTo>
                <a:lnTo>
                  <a:pt x="222457" y="238321"/>
                </a:lnTo>
                <a:lnTo>
                  <a:pt x="227045" y="236351"/>
                </a:lnTo>
                <a:lnTo>
                  <a:pt x="231373" y="233767"/>
                </a:lnTo>
                <a:lnTo>
                  <a:pt x="234259" y="230775"/>
                </a:lnTo>
                <a:lnTo>
                  <a:pt x="236182" y="227510"/>
                </a:lnTo>
                <a:lnTo>
                  <a:pt x="238320" y="220495"/>
                </a:lnTo>
                <a:lnTo>
                  <a:pt x="239270" y="213144"/>
                </a:lnTo>
                <a:lnTo>
                  <a:pt x="239523" y="206866"/>
                </a:lnTo>
                <a:lnTo>
                  <a:pt x="239804" y="189730"/>
                </a:lnTo>
                <a:lnTo>
                  <a:pt x="238609" y="177286"/>
                </a:lnTo>
                <a:lnTo>
                  <a:pt x="236543" y="162641"/>
                </a:lnTo>
                <a:lnTo>
                  <a:pt x="233895" y="146527"/>
                </a:lnTo>
                <a:lnTo>
                  <a:pt x="230860" y="134515"/>
                </a:lnTo>
                <a:lnTo>
                  <a:pt x="227566" y="125236"/>
                </a:lnTo>
                <a:lnTo>
                  <a:pt x="224101" y="117781"/>
                </a:lnTo>
                <a:lnTo>
                  <a:pt x="221790" y="110270"/>
                </a:lnTo>
                <a:lnTo>
                  <a:pt x="220250" y="102723"/>
                </a:lnTo>
                <a:lnTo>
                  <a:pt x="219223" y="95152"/>
                </a:lnTo>
                <a:lnTo>
                  <a:pt x="217269" y="87564"/>
                </a:lnTo>
                <a:lnTo>
                  <a:pt x="214696" y="79966"/>
                </a:lnTo>
                <a:lnTo>
                  <a:pt x="211711" y="72361"/>
                </a:lnTo>
                <a:lnTo>
                  <a:pt x="208450" y="66020"/>
                </a:lnTo>
                <a:lnTo>
                  <a:pt x="205006" y="60523"/>
                </a:lnTo>
                <a:lnTo>
                  <a:pt x="201441" y="55589"/>
                </a:lnTo>
                <a:lnTo>
                  <a:pt x="196524" y="49759"/>
                </a:lnTo>
                <a:lnTo>
                  <a:pt x="190706" y="43333"/>
                </a:lnTo>
                <a:lnTo>
                  <a:pt x="173768" y="25539"/>
                </a:lnTo>
                <a:lnTo>
                  <a:pt x="156668" y="8149"/>
                </a:lnTo>
                <a:lnTo>
                  <a:pt x="151435" y="5432"/>
                </a:lnTo>
                <a:lnTo>
                  <a:pt x="145407" y="3621"/>
                </a:lnTo>
                <a:lnTo>
                  <a:pt x="138847" y="2414"/>
                </a:lnTo>
                <a:lnTo>
                  <a:pt x="133205" y="1609"/>
                </a:lnTo>
                <a:lnTo>
                  <a:pt x="128173" y="1073"/>
                </a:lnTo>
                <a:lnTo>
                  <a:pt x="114300" y="0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SMARTPenAnnotation406"/>
          <p:cNvSpPr/>
          <p:nvPr/>
        </p:nvSpPr>
        <p:spPr bwMode="auto">
          <a:xfrm>
            <a:off x="5811626" y="4171950"/>
            <a:ext cx="223214" cy="365700"/>
          </a:xfrm>
          <a:custGeom>
            <a:avLst/>
            <a:gdLst/>
            <a:ahLst/>
            <a:cxnLst/>
            <a:rect l="0" t="0" r="0" b="0"/>
            <a:pathLst>
              <a:path w="223214" h="365700">
                <a:moveTo>
                  <a:pt x="29103" y="0"/>
                </a:moveTo>
                <a:lnTo>
                  <a:pt x="23036" y="12135"/>
                </a:lnTo>
                <a:lnTo>
                  <a:pt x="20057" y="21480"/>
                </a:lnTo>
                <a:lnTo>
                  <a:pt x="17463" y="32406"/>
                </a:lnTo>
                <a:lnTo>
                  <a:pt x="12077" y="49962"/>
                </a:lnTo>
                <a:lnTo>
                  <a:pt x="10132" y="58708"/>
                </a:lnTo>
                <a:lnTo>
                  <a:pt x="8836" y="67078"/>
                </a:lnTo>
                <a:lnTo>
                  <a:pt x="7972" y="75199"/>
                </a:lnTo>
                <a:lnTo>
                  <a:pt x="6126" y="85692"/>
                </a:lnTo>
                <a:lnTo>
                  <a:pt x="3625" y="97768"/>
                </a:lnTo>
                <a:lnTo>
                  <a:pt x="688" y="110899"/>
                </a:lnTo>
                <a:lnTo>
                  <a:pt x="0" y="120922"/>
                </a:lnTo>
                <a:lnTo>
                  <a:pt x="811" y="128875"/>
                </a:lnTo>
                <a:lnTo>
                  <a:pt x="2622" y="135446"/>
                </a:lnTo>
                <a:lnTo>
                  <a:pt x="4634" y="146135"/>
                </a:lnTo>
                <a:lnTo>
                  <a:pt x="5926" y="157277"/>
                </a:lnTo>
                <a:lnTo>
                  <a:pt x="8571" y="158191"/>
                </a:lnTo>
                <a:lnTo>
                  <a:pt x="12875" y="158801"/>
                </a:lnTo>
                <a:lnTo>
                  <a:pt x="18285" y="159207"/>
                </a:lnTo>
                <a:lnTo>
                  <a:pt x="23161" y="159478"/>
                </a:lnTo>
                <a:lnTo>
                  <a:pt x="31966" y="159779"/>
                </a:lnTo>
                <a:lnTo>
                  <a:pt x="36092" y="158589"/>
                </a:lnTo>
                <a:lnTo>
                  <a:pt x="40112" y="156526"/>
                </a:lnTo>
                <a:lnTo>
                  <a:pt x="44063" y="153880"/>
                </a:lnTo>
                <a:lnTo>
                  <a:pt x="47966" y="152117"/>
                </a:lnTo>
                <a:lnTo>
                  <a:pt x="51838" y="150941"/>
                </a:lnTo>
                <a:lnTo>
                  <a:pt x="55690" y="150157"/>
                </a:lnTo>
                <a:lnTo>
                  <a:pt x="60798" y="148364"/>
                </a:lnTo>
                <a:lnTo>
                  <a:pt x="66743" y="145900"/>
                </a:lnTo>
                <a:lnTo>
                  <a:pt x="73247" y="142987"/>
                </a:lnTo>
                <a:lnTo>
                  <a:pt x="78852" y="139774"/>
                </a:lnTo>
                <a:lnTo>
                  <a:pt x="83859" y="136362"/>
                </a:lnTo>
                <a:lnTo>
                  <a:pt x="88467" y="132818"/>
                </a:lnTo>
                <a:lnTo>
                  <a:pt x="94080" y="130455"/>
                </a:lnTo>
                <a:lnTo>
                  <a:pt x="100361" y="128880"/>
                </a:lnTo>
                <a:lnTo>
                  <a:pt x="107088" y="127830"/>
                </a:lnTo>
                <a:lnTo>
                  <a:pt x="115383" y="127130"/>
                </a:lnTo>
                <a:lnTo>
                  <a:pt x="124724" y="126663"/>
                </a:lnTo>
                <a:lnTo>
                  <a:pt x="143992" y="126145"/>
                </a:lnTo>
                <a:lnTo>
                  <a:pt x="161021" y="125914"/>
                </a:lnTo>
                <a:lnTo>
                  <a:pt x="167848" y="127122"/>
                </a:lnTo>
                <a:lnTo>
                  <a:pt x="173670" y="129198"/>
                </a:lnTo>
                <a:lnTo>
                  <a:pt x="178821" y="131852"/>
                </a:lnTo>
                <a:lnTo>
                  <a:pt x="183526" y="134891"/>
                </a:lnTo>
                <a:lnTo>
                  <a:pt x="187931" y="138187"/>
                </a:lnTo>
                <a:lnTo>
                  <a:pt x="192139" y="141654"/>
                </a:lnTo>
                <a:lnTo>
                  <a:pt x="196213" y="146506"/>
                </a:lnTo>
                <a:lnTo>
                  <a:pt x="200200" y="152281"/>
                </a:lnTo>
                <a:lnTo>
                  <a:pt x="204128" y="158670"/>
                </a:lnTo>
                <a:lnTo>
                  <a:pt x="208017" y="165470"/>
                </a:lnTo>
                <a:lnTo>
                  <a:pt x="215723" y="179799"/>
                </a:lnTo>
                <a:lnTo>
                  <a:pt x="218287" y="187176"/>
                </a:lnTo>
                <a:lnTo>
                  <a:pt x="219996" y="194633"/>
                </a:lnTo>
                <a:lnTo>
                  <a:pt x="221135" y="202146"/>
                </a:lnTo>
                <a:lnTo>
                  <a:pt x="221895" y="209694"/>
                </a:lnTo>
                <a:lnTo>
                  <a:pt x="222401" y="217265"/>
                </a:lnTo>
                <a:lnTo>
                  <a:pt x="222738" y="224854"/>
                </a:lnTo>
                <a:lnTo>
                  <a:pt x="223114" y="240058"/>
                </a:lnTo>
                <a:lnTo>
                  <a:pt x="223213" y="247668"/>
                </a:lnTo>
                <a:lnTo>
                  <a:pt x="222010" y="255282"/>
                </a:lnTo>
                <a:lnTo>
                  <a:pt x="219938" y="262898"/>
                </a:lnTo>
                <a:lnTo>
                  <a:pt x="217286" y="270515"/>
                </a:lnTo>
                <a:lnTo>
                  <a:pt x="212979" y="278133"/>
                </a:lnTo>
                <a:lnTo>
                  <a:pt x="207567" y="285752"/>
                </a:lnTo>
                <a:lnTo>
                  <a:pt x="201419" y="293371"/>
                </a:lnTo>
                <a:lnTo>
                  <a:pt x="196051" y="300990"/>
                </a:lnTo>
                <a:lnTo>
                  <a:pt x="191202" y="308610"/>
                </a:lnTo>
                <a:lnTo>
                  <a:pt x="186699" y="316230"/>
                </a:lnTo>
                <a:lnTo>
                  <a:pt x="182427" y="322580"/>
                </a:lnTo>
                <a:lnTo>
                  <a:pt x="178309" y="328083"/>
                </a:lnTo>
                <a:lnTo>
                  <a:pt x="174294" y="333021"/>
                </a:lnTo>
                <a:lnTo>
                  <a:pt x="169077" y="337584"/>
                </a:lnTo>
                <a:lnTo>
                  <a:pt x="163059" y="341896"/>
                </a:lnTo>
                <a:lnTo>
                  <a:pt x="156507" y="346040"/>
                </a:lnTo>
                <a:lnTo>
                  <a:pt x="148329" y="350073"/>
                </a:lnTo>
                <a:lnTo>
                  <a:pt x="139068" y="354032"/>
                </a:lnTo>
                <a:lnTo>
                  <a:pt x="129083" y="357941"/>
                </a:lnTo>
                <a:lnTo>
                  <a:pt x="121157" y="360547"/>
                </a:lnTo>
                <a:lnTo>
                  <a:pt x="114602" y="362285"/>
                </a:lnTo>
                <a:lnTo>
                  <a:pt x="108963" y="363443"/>
                </a:lnTo>
                <a:lnTo>
                  <a:pt x="103933" y="364215"/>
                </a:lnTo>
                <a:lnTo>
                  <a:pt x="99310" y="364730"/>
                </a:lnTo>
                <a:lnTo>
                  <a:pt x="94958" y="365073"/>
                </a:lnTo>
                <a:lnTo>
                  <a:pt x="90787" y="365302"/>
                </a:lnTo>
                <a:lnTo>
                  <a:pt x="82764" y="365556"/>
                </a:lnTo>
                <a:lnTo>
                  <a:pt x="71109" y="365699"/>
                </a:lnTo>
                <a:lnTo>
                  <a:pt x="67267" y="364449"/>
                </a:lnTo>
                <a:lnTo>
                  <a:pt x="63436" y="362346"/>
                </a:lnTo>
                <a:lnTo>
                  <a:pt x="54230" y="355913"/>
                </a:lnTo>
                <a:lnTo>
                  <a:pt x="49584" y="355033"/>
                </a:lnTo>
                <a:lnTo>
                  <a:pt x="40533" y="354329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8" name="SMARTPenAnnotation407"/>
          <p:cNvSpPr/>
          <p:nvPr/>
        </p:nvSpPr>
        <p:spPr bwMode="auto">
          <a:xfrm>
            <a:off x="5429250" y="4537709"/>
            <a:ext cx="34291" cy="22861"/>
          </a:xfrm>
          <a:custGeom>
            <a:avLst/>
            <a:gdLst/>
            <a:ahLst/>
            <a:cxnLst/>
            <a:rect l="0" t="0" r="0" b="0"/>
            <a:pathLst>
              <a:path w="34291" h="22861">
                <a:moveTo>
                  <a:pt x="34290" y="22860"/>
                </a:moveTo>
                <a:lnTo>
                  <a:pt x="0" y="0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tangent?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</a:t>
            </a:r>
            <a:r>
              <a:rPr lang="en-US" b="1" dirty="0" smtClean="0"/>
              <a:t> tangent </a:t>
            </a:r>
            <a:r>
              <a:rPr lang="en-US" dirty="0" smtClean="0"/>
              <a:t>to a circle is a line in the plane of a circle that intersects the circle in exactly one point, called the </a:t>
            </a:r>
            <a:r>
              <a:rPr lang="en-US" b="1" dirty="0" smtClean="0"/>
              <a:t>point of tangency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400" y="3167062"/>
            <a:ext cx="3690938" cy="3690938"/>
          </a:xfrm>
          <a:prstGeom prst="rect">
            <a:avLst/>
          </a:prstGeom>
          <a:noFill/>
          <a:ln w="12700" cap="sq" cmpd="sng">
            <a:noFill/>
            <a:prstDash val="solid"/>
            <a:miter lim="800000"/>
            <a:headEnd type="none" w="sm" len="sm"/>
            <a:tailEnd type="none" w="sm" len="sm"/>
          </a:ln>
          <a:effectLst/>
        </p:spPr>
      </p:pic>
      <p:sp>
        <p:nvSpPr>
          <p:cNvPr id="5" name="SMARTPenAnnotation384"/>
          <p:cNvSpPr/>
          <p:nvPr/>
        </p:nvSpPr>
        <p:spPr bwMode="auto">
          <a:xfrm>
            <a:off x="4640579" y="3268979"/>
            <a:ext cx="891542" cy="2080261"/>
          </a:xfrm>
          <a:custGeom>
            <a:avLst/>
            <a:gdLst/>
            <a:ahLst/>
            <a:cxnLst/>
            <a:rect l="0" t="0" r="0" b="0"/>
            <a:pathLst>
              <a:path w="891542" h="2080261">
                <a:moveTo>
                  <a:pt x="0" y="2080260"/>
                </a:moveTo>
                <a:lnTo>
                  <a:pt x="0" y="2053393"/>
                </a:lnTo>
                <a:lnTo>
                  <a:pt x="1271" y="2049648"/>
                </a:lnTo>
                <a:lnTo>
                  <a:pt x="7856" y="2038311"/>
                </a:lnTo>
                <a:lnTo>
                  <a:pt x="10960" y="2025363"/>
                </a:lnTo>
                <a:lnTo>
                  <a:pt x="11291" y="2017710"/>
                </a:lnTo>
                <a:lnTo>
                  <a:pt x="12607" y="2015700"/>
                </a:lnTo>
                <a:lnTo>
                  <a:pt x="14755" y="2014360"/>
                </a:lnTo>
                <a:lnTo>
                  <a:pt x="17457" y="2013467"/>
                </a:lnTo>
                <a:lnTo>
                  <a:pt x="19258" y="2009062"/>
                </a:lnTo>
                <a:lnTo>
                  <a:pt x="23063" y="1987198"/>
                </a:lnTo>
                <a:lnTo>
                  <a:pt x="31697" y="1967145"/>
                </a:lnTo>
                <a:lnTo>
                  <a:pt x="35219" y="1945796"/>
                </a:lnTo>
                <a:lnTo>
                  <a:pt x="53756" y="1897983"/>
                </a:lnTo>
                <a:lnTo>
                  <a:pt x="63624" y="1879497"/>
                </a:lnTo>
                <a:lnTo>
                  <a:pt x="69415" y="1851899"/>
                </a:lnTo>
                <a:lnTo>
                  <a:pt x="77577" y="1835503"/>
                </a:lnTo>
                <a:lnTo>
                  <a:pt x="95432" y="1807873"/>
                </a:lnTo>
                <a:lnTo>
                  <a:pt x="99565" y="1793676"/>
                </a:lnTo>
                <a:lnTo>
                  <a:pt x="102671" y="1778900"/>
                </a:lnTo>
                <a:lnTo>
                  <a:pt x="111627" y="1752104"/>
                </a:lnTo>
                <a:lnTo>
                  <a:pt x="112518" y="1747189"/>
                </a:lnTo>
                <a:lnTo>
                  <a:pt x="116895" y="1738342"/>
                </a:lnTo>
                <a:lnTo>
                  <a:pt x="119840" y="1734205"/>
                </a:lnTo>
                <a:lnTo>
                  <a:pt x="123113" y="1726221"/>
                </a:lnTo>
                <a:lnTo>
                  <a:pt x="123985" y="1722314"/>
                </a:lnTo>
                <a:lnTo>
                  <a:pt x="125837" y="1719709"/>
                </a:lnTo>
                <a:lnTo>
                  <a:pt x="128342" y="1717973"/>
                </a:lnTo>
                <a:lnTo>
                  <a:pt x="131281" y="1716816"/>
                </a:lnTo>
                <a:lnTo>
                  <a:pt x="133241" y="1714774"/>
                </a:lnTo>
                <a:lnTo>
                  <a:pt x="134548" y="1712143"/>
                </a:lnTo>
                <a:lnTo>
                  <a:pt x="135999" y="1705833"/>
                </a:lnTo>
                <a:lnTo>
                  <a:pt x="136644" y="1698794"/>
                </a:lnTo>
                <a:lnTo>
                  <a:pt x="138087" y="1695140"/>
                </a:lnTo>
                <a:lnTo>
                  <a:pt x="143075" y="1687692"/>
                </a:lnTo>
                <a:lnTo>
                  <a:pt x="146139" y="1676763"/>
                </a:lnTo>
                <a:lnTo>
                  <a:pt x="146957" y="1670292"/>
                </a:lnTo>
                <a:lnTo>
                  <a:pt x="151251" y="1659716"/>
                </a:lnTo>
                <a:lnTo>
                  <a:pt x="157393" y="1648242"/>
                </a:lnTo>
                <a:lnTo>
                  <a:pt x="171684" y="1616604"/>
                </a:lnTo>
                <a:lnTo>
                  <a:pt x="175416" y="1611137"/>
                </a:lnTo>
                <a:lnTo>
                  <a:pt x="179563" y="1594901"/>
                </a:lnTo>
                <a:lnTo>
                  <a:pt x="182676" y="1577525"/>
                </a:lnTo>
                <a:lnTo>
                  <a:pt x="191636" y="1556022"/>
                </a:lnTo>
                <a:lnTo>
                  <a:pt x="194392" y="1546275"/>
                </a:lnTo>
                <a:lnTo>
                  <a:pt x="223622" y="1483246"/>
                </a:lnTo>
                <a:lnTo>
                  <a:pt x="247684" y="1422131"/>
                </a:lnTo>
                <a:lnTo>
                  <a:pt x="266292" y="1369928"/>
                </a:lnTo>
                <a:lnTo>
                  <a:pt x="310994" y="1227684"/>
                </a:lnTo>
                <a:lnTo>
                  <a:pt x="335156" y="1170750"/>
                </a:lnTo>
                <a:lnTo>
                  <a:pt x="349226" y="1132818"/>
                </a:lnTo>
                <a:lnTo>
                  <a:pt x="356709" y="1107075"/>
                </a:lnTo>
                <a:lnTo>
                  <a:pt x="363008" y="1094014"/>
                </a:lnTo>
                <a:lnTo>
                  <a:pt x="370041" y="1083975"/>
                </a:lnTo>
                <a:lnTo>
                  <a:pt x="398539" y="1011624"/>
                </a:lnTo>
                <a:lnTo>
                  <a:pt x="420589" y="964038"/>
                </a:lnTo>
                <a:lnTo>
                  <a:pt x="452227" y="892549"/>
                </a:lnTo>
                <a:lnTo>
                  <a:pt x="477526" y="833884"/>
                </a:lnTo>
                <a:lnTo>
                  <a:pt x="496588" y="788524"/>
                </a:lnTo>
                <a:lnTo>
                  <a:pt x="503584" y="761816"/>
                </a:lnTo>
                <a:lnTo>
                  <a:pt x="518075" y="731607"/>
                </a:lnTo>
                <a:lnTo>
                  <a:pt x="536901" y="677988"/>
                </a:lnTo>
                <a:lnTo>
                  <a:pt x="559528" y="632404"/>
                </a:lnTo>
                <a:lnTo>
                  <a:pt x="580319" y="577310"/>
                </a:lnTo>
                <a:lnTo>
                  <a:pt x="606780" y="515122"/>
                </a:lnTo>
                <a:lnTo>
                  <a:pt x="624010" y="480403"/>
                </a:lnTo>
                <a:lnTo>
                  <a:pt x="672803" y="390327"/>
                </a:lnTo>
                <a:lnTo>
                  <a:pt x="696522" y="329422"/>
                </a:lnTo>
                <a:lnTo>
                  <a:pt x="723859" y="284078"/>
                </a:lnTo>
                <a:lnTo>
                  <a:pt x="752825" y="237291"/>
                </a:lnTo>
                <a:lnTo>
                  <a:pt x="777451" y="200590"/>
                </a:lnTo>
                <a:lnTo>
                  <a:pt x="815967" y="128155"/>
                </a:lnTo>
                <a:lnTo>
                  <a:pt x="842934" y="86510"/>
                </a:lnTo>
                <a:lnTo>
                  <a:pt x="850888" y="75279"/>
                </a:lnTo>
                <a:lnTo>
                  <a:pt x="874616" y="29450"/>
                </a:lnTo>
                <a:lnTo>
                  <a:pt x="891541" y="0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SMARTPenAnnotation385"/>
          <p:cNvSpPr/>
          <p:nvPr/>
        </p:nvSpPr>
        <p:spPr bwMode="auto">
          <a:xfrm>
            <a:off x="4926820" y="4359812"/>
            <a:ext cx="124200" cy="154877"/>
          </a:xfrm>
          <a:custGeom>
            <a:avLst/>
            <a:gdLst/>
            <a:ahLst/>
            <a:cxnLst/>
            <a:rect l="0" t="0" r="0" b="0"/>
            <a:pathLst>
              <a:path w="124200" h="154877">
                <a:moveTo>
                  <a:pt x="56659" y="6447"/>
                </a:moveTo>
                <a:lnTo>
                  <a:pt x="36977" y="6447"/>
                </a:lnTo>
                <a:lnTo>
                  <a:pt x="34648" y="7717"/>
                </a:lnTo>
                <a:lnTo>
                  <a:pt x="31825" y="9834"/>
                </a:lnTo>
                <a:lnTo>
                  <a:pt x="24237" y="16289"/>
                </a:lnTo>
                <a:lnTo>
                  <a:pt x="23615" y="18088"/>
                </a:lnTo>
                <a:lnTo>
                  <a:pt x="23200" y="20558"/>
                </a:lnTo>
                <a:lnTo>
                  <a:pt x="22923" y="23475"/>
                </a:lnTo>
                <a:lnTo>
                  <a:pt x="21469" y="29229"/>
                </a:lnTo>
                <a:lnTo>
                  <a:pt x="19229" y="36875"/>
                </a:lnTo>
                <a:lnTo>
                  <a:pt x="16466" y="45783"/>
                </a:lnTo>
                <a:lnTo>
                  <a:pt x="14624" y="58071"/>
                </a:lnTo>
                <a:lnTo>
                  <a:pt x="13396" y="72613"/>
                </a:lnTo>
                <a:lnTo>
                  <a:pt x="12577" y="88658"/>
                </a:lnTo>
                <a:lnTo>
                  <a:pt x="13301" y="100624"/>
                </a:lnTo>
                <a:lnTo>
                  <a:pt x="15054" y="109872"/>
                </a:lnTo>
                <a:lnTo>
                  <a:pt x="17492" y="117307"/>
                </a:lnTo>
                <a:lnTo>
                  <a:pt x="19118" y="123534"/>
                </a:lnTo>
                <a:lnTo>
                  <a:pt x="20202" y="128955"/>
                </a:lnTo>
                <a:lnTo>
                  <a:pt x="20924" y="133840"/>
                </a:lnTo>
                <a:lnTo>
                  <a:pt x="22676" y="137095"/>
                </a:lnTo>
                <a:lnTo>
                  <a:pt x="25114" y="139266"/>
                </a:lnTo>
                <a:lnTo>
                  <a:pt x="52974" y="153195"/>
                </a:lnTo>
                <a:lnTo>
                  <a:pt x="55472" y="153809"/>
                </a:lnTo>
                <a:lnTo>
                  <a:pt x="58408" y="154218"/>
                </a:lnTo>
                <a:lnTo>
                  <a:pt x="61635" y="154491"/>
                </a:lnTo>
                <a:lnTo>
                  <a:pt x="65057" y="154674"/>
                </a:lnTo>
                <a:lnTo>
                  <a:pt x="72245" y="154876"/>
                </a:lnTo>
                <a:lnTo>
                  <a:pt x="77210" y="153660"/>
                </a:lnTo>
                <a:lnTo>
                  <a:pt x="83060" y="151579"/>
                </a:lnTo>
                <a:lnTo>
                  <a:pt x="89500" y="148922"/>
                </a:lnTo>
                <a:lnTo>
                  <a:pt x="93793" y="145880"/>
                </a:lnTo>
                <a:lnTo>
                  <a:pt x="96655" y="142583"/>
                </a:lnTo>
                <a:lnTo>
                  <a:pt x="98563" y="139114"/>
                </a:lnTo>
                <a:lnTo>
                  <a:pt x="102375" y="132992"/>
                </a:lnTo>
                <a:lnTo>
                  <a:pt x="113384" y="116030"/>
                </a:lnTo>
                <a:lnTo>
                  <a:pt x="117336" y="108712"/>
                </a:lnTo>
                <a:lnTo>
                  <a:pt x="119971" y="102564"/>
                </a:lnTo>
                <a:lnTo>
                  <a:pt x="121727" y="97195"/>
                </a:lnTo>
                <a:lnTo>
                  <a:pt x="122898" y="89806"/>
                </a:lnTo>
                <a:lnTo>
                  <a:pt x="123679" y="81070"/>
                </a:lnTo>
                <a:lnTo>
                  <a:pt x="124199" y="71436"/>
                </a:lnTo>
                <a:lnTo>
                  <a:pt x="123276" y="65013"/>
                </a:lnTo>
                <a:lnTo>
                  <a:pt x="121390" y="60731"/>
                </a:lnTo>
                <a:lnTo>
                  <a:pt x="118863" y="57877"/>
                </a:lnTo>
                <a:lnTo>
                  <a:pt x="117179" y="54704"/>
                </a:lnTo>
                <a:lnTo>
                  <a:pt x="116056" y="51318"/>
                </a:lnTo>
                <a:lnTo>
                  <a:pt x="115307" y="47791"/>
                </a:lnTo>
                <a:lnTo>
                  <a:pt x="112268" y="44170"/>
                </a:lnTo>
                <a:lnTo>
                  <a:pt x="107702" y="40486"/>
                </a:lnTo>
                <a:lnTo>
                  <a:pt x="102118" y="36760"/>
                </a:lnTo>
                <a:lnTo>
                  <a:pt x="95855" y="34275"/>
                </a:lnTo>
                <a:lnTo>
                  <a:pt x="89140" y="32620"/>
                </a:lnTo>
                <a:lnTo>
                  <a:pt x="82123" y="31515"/>
                </a:lnTo>
                <a:lnTo>
                  <a:pt x="73635" y="30779"/>
                </a:lnTo>
                <a:lnTo>
                  <a:pt x="64167" y="30289"/>
                </a:lnTo>
                <a:lnTo>
                  <a:pt x="54044" y="29962"/>
                </a:lnTo>
                <a:lnTo>
                  <a:pt x="46026" y="31013"/>
                </a:lnTo>
                <a:lnTo>
                  <a:pt x="39410" y="32985"/>
                </a:lnTo>
                <a:lnTo>
                  <a:pt x="33731" y="35569"/>
                </a:lnTo>
                <a:lnTo>
                  <a:pt x="28673" y="37292"/>
                </a:lnTo>
                <a:lnTo>
                  <a:pt x="24032" y="38440"/>
                </a:lnTo>
                <a:lnTo>
                  <a:pt x="19668" y="39206"/>
                </a:lnTo>
                <a:lnTo>
                  <a:pt x="16758" y="40986"/>
                </a:lnTo>
                <a:lnTo>
                  <a:pt x="14819" y="43444"/>
                </a:lnTo>
                <a:lnTo>
                  <a:pt x="13526" y="46351"/>
                </a:lnTo>
                <a:lnTo>
                  <a:pt x="12664" y="49560"/>
                </a:lnTo>
                <a:lnTo>
                  <a:pt x="12089" y="52969"/>
                </a:lnTo>
                <a:lnTo>
                  <a:pt x="11706" y="56512"/>
                </a:lnTo>
                <a:lnTo>
                  <a:pt x="10180" y="61414"/>
                </a:lnTo>
                <a:lnTo>
                  <a:pt x="7894" y="67222"/>
                </a:lnTo>
                <a:lnTo>
                  <a:pt x="5099" y="73634"/>
                </a:lnTo>
                <a:lnTo>
                  <a:pt x="3236" y="79178"/>
                </a:lnTo>
                <a:lnTo>
                  <a:pt x="1994" y="84145"/>
                </a:lnTo>
                <a:lnTo>
                  <a:pt x="1166" y="88726"/>
                </a:lnTo>
                <a:lnTo>
                  <a:pt x="614" y="93050"/>
                </a:lnTo>
                <a:lnTo>
                  <a:pt x="245" y="97202"/>
                </a:lnTo>
                <a:lnTo>
                  <a:pt x="0" y="101240"/>
                </a:lnTo>
                <a:lnTo>
                  <a:pt x="1107" y="106473"/>
                </a:lnTo>
                <a:lnTo>
                  <a:pt x="3114" y="112501"/>
                </a:lnTo>
                <a:lnTo>
                  <a:pt x="5723" y="119060"/>
                </a:lnTo>
                <a:lnTo>
                  <a:pt x="8731" y="124702"/>
                </a:lnTo>
                <a:lnTo>
                  <a:pt x="12007" y="129734"/>
                </a:lnTo>
                <a:lnTo>
                  <a:pt x="20322" y="140867"/>
                </a:lnTo>
                <a:lnTo>
                  <a:pt x="22275" y="143051"/>
                </a:lnTo>
                <a:lnTo>
                  <a:pt x="27831" y="148863"/>
                </a:lnTo>
                <a:lnTo>
                  <a:pt x="32360" y="150921"/>
                </a:lnTo>
                <a:lnTo>
                  <a:pt x="37920" y="152293"/>
                </a:lnTo>
                <a:lnTo>
                  <a:pt x="44167" y="153208"/>
                </a:lnTo>
                <a:lnTo>
                  <a:pt x="50871" y="152548"/>
                </a:lnTo>
                <a:lnTo>
                  <a:pt x="57880" y="150838"/>
                </a:lnTo>
                <a:lnTo>
                  <a:pt x="65093" y="148428"/>
                </a:lnTo>
                <a:lnTo>
                  <a:pt x="71172" y="145551"/>
                </a:lnTo>
                <a:lnTo>
                  <a:pt x="76495" y="142363"/>
                </a:lnTo>
                <a:lnTo>
                  <a:pt x="81313" y="138968"/>
                </a:lnTo>
                <a:lnTo>
                  <a:pt x="85795" y="135434"/>
                </a:lnTo>
                <a:lnTo>
                  <a:pt x="90054" y="131809"/>
                </a:lnTo>
                <a:lnTo>
                  <a:pt x="94162" y="128122"/>
                </a:lnTo>
                <a:lnTo>
                  <a:pt x="102114" y="120638"/>
                </a:lnTo>
                <a:lnTo>
                  <a:pt x="106013" y="116865"/>
                </a:lnTo>
                <a:lnTo>
                  <a:pt x="108611" y="111809"/>
                </a:lnTo>
                <a:lnTo>
                  <a:pt x="110345" y="105898"/>
                </a:lnTo>
                <a:lnTo>
                  <a:pt x="111499" y="99418"/>
                </a:lnTo>
                <a:lnTo>
                  <a:pt x="113540" y="93828"/>
                </a:lnTo>
                <a:lnTo>
                  <a:pt x="116170" y="88831"/>
                </a:lnTo>
                <a:lnTo>
                  <a:pt x="119193" y="84230"/>
                </a:lnTo>
                <a:lnTo>
                  <a:pt x="121208" y="77353"/>
                </a:lnTo>
                <a:lnTo>
                  <a:pt x="122552" y="68957"/>
                </a:lnTo>
                <a:lnTo>
                  <a:pt x="123448" y="59551"/>
                </a:lnTo>
                <a:lnTo>
                  <a:pt x="122775" y="52010"/>
                </a:lnTo>
                <a:lnTo>
                  <a:pt x="121057" y="45712"/>
                </a:lnTo>
                <a:lnTo>
                  <a:pt x="118641" y="40244"/>
                </a:lnTo>
                <a:lnTo>
                  <a:pt x="117031" y="35329"/>
                </a:lnTo>
                <a:lnTo>
                  <a:pt x="115957" y="30782"/>
                </a:lnTo>
                <a:lnTo>
                  <a:pt x="115241" y="26480"/>
                </a:lnTo>
                <a:lnTo>
                  <a:pt x="114764" y="22342"/>
                </a:lnTo>
                <a:lnTo>
                  <a:pt x="114446" y="18314"/>
                </a:lnTo>
                <a:lnTo>
                  <a:pt x="114234" y="14358"/>
                </a:lnTo>
                <a:lnTo>
                  <a:pt x="112822" y="11721"/>
                </a:lnTo>
                <a:lnTo>
                  <a:pt x="110612" y="9963"/>
                </a:lnTo>
                <a:lnTo>
                  <a:pt x="107868" y="8791"/>
                </a:lnTo>
                <a:lnTo>
                  <a:pt x="104768" y="8010"/>
                </a:lnTo>
                <a:lnTo>
                  <a:pt x="101432" y="7489"/>
                </a:lnTo>
                <a:lnTo>
                  <a:pt x="97938" y="7142"/>
                </a:lnTo>
                <a:lnTo>
                  <a:pt x="94338" y="5640"/>
                </a:lnTo>
                <a:lnTo>
                  <a:pt x="90669" y="3370"/>
                </a:lnTo>
                <a:lnTo>
                  <a:pt x="86953" y="586"/>
                </a:lnTo>
                <a:lnTo>
                  <a:pt x="83205" y="0"/>
                </a:lnTo>
                <a:lnTo>
                  <a:pt x="79436" y="879"/>
                </a:lnTo>
                <a:lnTo>
                  <a:pt x="75654" y="2735"/>
                </a:lnTo>
                <a:lnTo>
                  <a:pt x="71863" y="3973"/>
                </a:lnTo>
                <a:lnTo>
                  <a:pt x="68065" y="4797"/>
                </a:lnTo>
                <a:lnTo>
                  <a:pt x="64263" y="5347"/>
                </a:lnTo>
                <a:lnTo>
                  <a:pt x="61728" y="6984"/>
                </a:lnTo>
                <a:lnTo>
                  <a:pt x="60039" y="9345"/>
                </a:lnTo>
                <a:lnTo>
                  <a:pt x="58912" y="12189"/>
                </a:lnTo>
                <a:lnTo>
                  <a:pt x="56892" y="15355"/>
                </a:lnTo>
                <a:lnTo>
                  <a:pt x="54274" y="18736"/>
                </a:lnTo>
                <a:lnTo>
                  <a:pt x="51259" y="22260"/>
                </a:lnTo>
                <a:lnTo>
                  <a:pt x="47980" y="27149"/>
                </a:lnTo>
                <a:lnTo>
                  <a:pt x="44523" y="32949"/>
                </a:lnTo>
                <a:lnTo>
                  <a:pt x="40948" y="39355"/>
                </a:lnTo>
                <a:lnTo>
                  <a:pt x="38565" y="44896"/>
                </a:lnTo>
                <a:lnTo>
                  <a:pt x="36977" y="49859"/>
                </a:lnTo>
                <a:lnTo>
                  <a:pt x="34427" y="60884"/>
                </a:lnTo>
                <a:lnTo>
                  <a:pt x="34218" y="63059"/>
                </a:lnTo>
                <a:lnTo>
                  <a:pt x="34079" y="65778"/>
                </a:lnTo>
                <a:lnTo>
                  <a:pt x="33855" y="73200"/>
                </a:lnTo>
                <a:lnTo>
                  <a:pt x="35106" y="73809"/>
                </a:lnTo>
                <a:lnTo>
                  <a:pt x="37211" y="74215"/>
                </a:lnTo>
                <a:lnTo>
                  <a:pt x="39884" y="74486"/>
                </a:lnTo>
                <a:lnTo>
                  <a:pt x="42936" y="74666"/>
                </a:lnTo>
                <a:lnTo>
                  <a:pt x="54601" y="74980"/>
                </a:lnTo>
                <a:lnTo>
                  <a:pt x="55287" y="73725"/>
                </a:lnTo>
                <a:lnTo>
                  <a:pt x="56050" y="68945"/>
                </a:lnTo>
                <a:lnTo>
                  <a:pt x="57523" y="65893"/>
                </a:lnTo>
                <a:lnTo>
                  <a:pt x="59775" y="62588"/>
                </a:lnTo>
                <a:lnTo>
                  <a:pt x="62547" y="59114"/>
                </a:lnTo>
                <a:lnTo>
                  <a:pt x="64395" y="55528"/>
                </a:lnTo>
                <a:lnTo>
                  <a:pt x="65626" y="51869"/>
                </a:lnTo>
                <a:lnTo>
                  <a:pt x="66447" y="48158"/>
                </a:lnTo>
                <a:lnTo>
                  <a:pt x="68265" y="44414"/>
                </a:lnTo>
                <a:lnTo>
                  <a:pt x="70747" y="40649"/>
                </a:lnTo>
                <a:lnTo>
                  <a:pt x="73671" y="36868"/>
                </a:lnTo>
                <a:lnTo>
                  <a:pt x="75620" y="33078"/>
                </a:lnTo>
                <a:lnTo>
                  <a:pt x="76920" y="29281"/>
                </a:lnTo>
                <a:lnTo>
                  <a:pt x="77786" y="25480"/>
                </a:lnTo>
                <a:lnTo>
                  <a:pt x="79634" y="21675"/>
                </a:lnTo>
                <a:lnTo>
                  <a:pt x="82136" y="17870"/>
                </a:lnTo>
                <a:lnTo>
                  <a:pt x="85074" y="14062"/>
                </a:lnTo>
                <a:lnTo>
                  <a:pt x="87032" y="10254"/>
                </a:lnTo>
                <a:lnTo>
                  <a:pt x="88338" y="6445"/>
                </a:lnTo>
                <a:lnTo>
                  <a:pt x="89209" y="2636"/>
                </a:lnTo>
                <a:lnTo>
                  <a:pt x="89789" y="1367"/>
                </a:lnTo>
                <a:lnTo>
                  <a:pt x="90176" y="1790"/>
                </a:lnTo>
                <a:lnTo>
                  <a:pt x="90434" y="3342"/>
                </a:lnTo>
                <a:lnTo>
                  <a:pt x="90605" y="8188"/>
                </a:lnTo>
                <a:lnTo>
                  <a:pt x="90797" y="23731"/>
                </a:lnTo>
                <a:lnTo>
                  <a:pt x="89578" y="30670"/>
                </a:lnTo>
                <a:lnTo>
                  <a:pt x="87495" y="36566"/>
                </a:lnTo>
                <a:lnTo>
                  <a:pt x="64078" y="83072"/>
                </a:lnTo>
                <a:lnTo>
                  <a:pt x="60335" y="89281"/>
                </a:lnTo>
                <a:lnTo>
                  <a:pt x="56570" y="94689"/>
                </a:lnTo>
                <a:lnTo>
                  <a:pt x="52790" y="99566"/>
                </a:lnTo>
                <a:lnTo>
                  <a:pt x="48999" y="102816"/>
                </a:lnTo>
                <a:lnTo>
                  <a:pt x="45203" y="104983"/>
                </a:lnTo>
                <a:lnTo>
                  <a:pt x="36052" y="108461"/>
                </a:lnTo>
                <a:lnTo>
                  <a:pt x="34031" y="108747"/>
                </a:lnTo>
                <a:lnTo>
                  <a:pt x="31414" y="108937"/>
                </a:lnTo>
                <a:lnTo>
                  <a:pt x="24156" y="109242"/>
                </a:lnTo>
                <a:lnTo>
                  <a:pt x="23561" y="106727"/>
                </a:lnTo>
                <a:lnTo>
                  <a:pt x="23164" y="102511"/>
                </a:lnTo>
                <a:lnTo>
                  <a:pt x="22722" y="92322"/>
                </a:lnTo>
                <a:lnTo>
                  <a:pt x="22527" y="83561"/>
                </a:lnTo>
                <a:lnTo>
                  <a:pt x="23744" y="80716"/>
                </a:lnTo>
                <a:lnTo>
                  <a:pt x="25826" y="78820"/>
                </a:lnTo>
                <a:lnTo>
                  <a:pt x="28484" y="77556"/>
                </a:lnTo>
                <a:lnTo>
                  <a:pt x="31526" y="76713"/>
                </a:lnTo>
                <a:lnTo>
                  <a:pt x="34824" y="76151"/>
                </a:lnTo>
                <a:lnTo>
                  <a:pt x="38292" y="75776"/>
                </a:lnTo>
                <a:lnTo>
                  <a:pt x="41875" y="76797"/>
                </a:lnTo>
                <a:lnTo>
                  <a:pt x="45533" y="78747"/>
                </a:lnTo>
                <a:lnTo>
                  <a:pt x="54462" y="84934"/>
                </a:lnTo>
                <a:lnTo>
                  <a:pt x="56464" y="87982"/>
                </a:lnTo>
                <a:lnTo>
                  <a:pt x="59069" y="92554"/>
                </a:lnTo>
                <a:lnTo>
                  <a:pt x="62076" y="98142"/>
                </a:lnTo>
                <a:lnTo>
                  <a:pt x="62811" y="104407"/>
                </a:lnTo>
                <a:lnTo>
                  <a:pt x="62030" y="111124"/>
                </a:lnTo>
                <a:lnTo>
                  <a:pt x="57721" y="128019"/>
                </a:lnTo>
                <a:lnTo>
                  <a:pt x="57367" y="128135"/>
                </a:lnTo>
                <a:lnTo>
                  <a:pt x="56974" y="124877"/>
                </a:lnTo>
                <a:lnTo>
                  <a:pt x="55599" y="122231"/>
                </a:lnTo>
                <a:lnTo>
                  <a:pt x="53413" y="119196"/>
                </a:lnTo>
                <a:lnTo>
                  <a:pt x="46846" y="111268"/>
                </a:lnTo>
                <a:lnTo>
                  <a:pt x="47577" y="106808"/>
                </a:lnTo>
                <a:lnTo>
                  <a:pt x="49335" y="100025"/>
                </a:lnTo>
                <a:lnTo>
                  <a:pt x="55213" y="79965"/>
                </a:lnTo>
                <a:lnTo>
                  <a:pt x="56965" y="77049"/>
                </a:lnTo>
                <a:lnTo>
                  <a:pt x="59403" y="73835"/>
                </a:lnTo>
                <a:lnTo>
                  <a:pt x="62299" y="70423"/>
                </a:lnTo>
                <a:lnTo>
                  <a:pt x="64229" y="69418"/>
                </a:lnTo>
                <a:lnTo>
                  <a:pt x="65516" y="70017"/>
                </a:lnTo>
                <a:lnTo>
                  <a:pt x="66374" y="71688"/>
                </a:lnTo>
                <a:lnTo>
                  <a:pt x="68216" y="74071"/>
                </a:lnTo>
                <a:lnTo>
                  <a:pt x="70714" y="76930"/>
                </a:lnTo>
                <a:lnTo>
                  <a:pt x="77780" y="84576"/>
                </a:lnTo>
                <a:lnTo>
                  <a:pt x="78360" y="89013"/>
                </a:lnTo>
                <a:lnTo>
                  <a:pt x="78746" y="95781"/>
                </a:lnTo>
                <a:lnTo>
                  <a:pt x="79004" y="104103"/>
                </a:lnTo>
                <a:lnTo>
                  <a:pt x="77906" y="109651"/>
                </a:lnTo>
                <a:lnTo>
                  <a:pt x="75904" y="113350"/>
                </a:lnTo>
                <a:lnTo>
                  <a:pt x="73299" y="115816"/>
                </a:lnTo>
                <a:lnTo>
                  <a:pt x="70293" y="117460"/>
                </a:lnTo>
                <a:lnTo>
                  <a:pt x="67018" y="118556"/>
                </a:lnTo>
                <a:lnTo>
                  <a:pt x="58706" y="120314"/>
                </a:lnTo>
                <a:lnTo>
                  <a:pt x="58024" y="119189"/>
                </a:lnTo>
                <a:lnTo>
                  <a:pt x="57266" y="114551"/>
                </a:lnTo>
                <a:lnTo>
                  <a:pt x="57064" y="110267"/>
                </a:lnTo>
                <a:lnTo>
                  <a:pt x="56839" y="98732"/>
                </a:lnTo>
                <a:lnTo>
                  <a:pt x="58049" y="93371"/>
                </a:lnTo>
                <a:lnTo>
                  <a:pt x="60126" y="88526"/>
                </a:lnTo>
                <a:lnTo>
                  <a:pt x="62780" y="84027"/>
                </a:lnTo>
                <a:lnTo>
                  <a:pt x="65820" y="81027"/>
                </a:lnTo>
                <a:lnTo>
                  <a:pt x="69117" y="79027"/>
                </a:lnTo>
                <a:lnTo>
                  <a:pt x="72584" y="77694"/>
                </a:lnTo>
                <a:lnTo>
                  <a:pt x="74896" y="78075"/>
                </a:lnTo>
                <a:lnTo>
                  <a:pt x="76437" y="79599"/>
                </a:lnTo>
                <a:lnTo>
                  <a:pt x="77465" y="81885"/>
                </a:lnTo>
                <a:lnTo>
                  <a:pt x="76880" y="85949"/>
                </a:lnTo>
                <a:lnTo>
                  <a:pt x="75220" y="91199"/>
                </a:lnTo>
                <a:lnTo>
                  <a:pt x="72843" y="97238"/>
                </a:lnTo>
                <a:lnTo>
                  <a:pt x="71259" y="102535"/>
                </a:lnTo>
                <a:lnTo>
                  <a:pt x="70202" y="107336"/>
                </a:lnTo>
                <a:lnTo>
                  <a:pt x="69498" y="111806"/>
                </a:lnTo>
                <a:lnTo>
                  <a:pt x="67758" y="116057"/>
                </a:lnTo>
                <a:lnTo>
                  <a:pt x="65329" y="120160"/>
                </a:lnTo>
                <a:lnTo>
                  <a:pt x="62439" y="124166"/>
                </a:lnTo>
                <a:lnTo>
                  <a:pt x="59243" y="126836"/>
                </a:lnTo>
                <a:lnTo>
                  <a:pt x="55842" y="128617"/>
                </a:lnTo>
                <a:lnTo>
                  <a:pt x="52304" y="129804"/>
                </a:lnTo>
                <a:lnTo>
                  <a:pt x="48676" y="129325"/>
                </a:lnTo>
                <a:lnTo>
                  <a:pt x="44987" y="127736"/>
                </a:lnTo>
                <a:lnTo>
                  <a:pt x="36010" y="122127"/>
                </a:lnTo>
                <a:lnTo>
                  <a:pt x="34003" y="120397"/>
                </a:lnTo>
                <a:lnTo>
                  <a:pt x="31395" y="117974"/>
                </a:lnTo>
                <a:lnTo>
                  <a:pt x="28387" y="115088"/>
                </a:lnTo>
                <a:lnTo>
                  <a:pt x="26381" y="110625"/>
                </a:lnTo>
                <a:lnTo>
                  <a:pt x="25044" y="105109"/>
                </a:lnTo>
                <a:lnTo>
                  <a:pt x="24152" y="98892"/>
                </a:lnTo>
                <a:lnTo>
                  <a:pt x="23558" y="93477"/>
                </a:lnTo>
                <a:lnTo>
                  <a:pt x="23162" y="88597"/>
                </a:lnTo>
                <a:lnTo>
                  <a:pt x="22898" y="84074"/>
                </a:lnTo>
                <a:lnTo>
                  <a:pt x="22604" y="75661"/>
                </a:lnTo>
                <a:lnTo>
                  <a:pt x="22416" y="59913"/>
                </a:lnTo>
                <a:lnTo>
                  <a:pt x="23670" y="58601"/>
                </a:lnTo>
                <a:lnTo>
                  <a:pt x="25777" y="58996"/>
                </a:lnTo>
                <a:lnTo>
                  <a:pt x="31422" y="62234"/>
                </a:lnTo>
                <a:lnTo>
                  <a:pt x="33800" y="75027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SMARTPenAnnotation386"/>
          <p:cNvSpPr/>
          <p:nvPr/>
        </p:nvSpPr>
        <p:spPr bwMode="auto">
          <a:xfrm>
            <a:off x="5177790" y="4236511"/>
            <a:ext cx="205680" cy="344645"/>
          </a:xfrm>
          <a:custGeom>
            <a:avLst/>
            <a:gdLst/>
            <a:ahLst/>
            <a:cxnLst/>
            <a:rect l="0" t="0" r="0" b="0"/>
            <a:pathLst>
              <a:path w="205680" h="344645">
                <a:moveTo>
                  <a:pt x="80010" y="26878"/>
                </a:moveTo>
                <a:lnTo>
                  <a:pt x="73942" y="14743"/>
                </a:lnTo>
                <a:lnTo>
                  <a:pt x="70884" y="11168"/>
                </a:lnTo>
                <a:lnTo>
                  <a:pt x="67576" y="8785"/>
                </a:lnTo>
                <a:lnTo>
                  <a:pt x="59209" y="4960"/>
                </a:lnTo>
                <a:lnTo>
                  <a:pt x="54678" y="4437"/>
                </a:lnTo>
                <a:lnTo>
                  <a:pt x="51692" y="4297"/>
                </a:lnTo>
                <a:lnTo>
                  <a:pt x="47161" y="6744"/>
                </a:lnTo>
                <a:lnTo>
                  <a:pt x="41601" y="10916"/>
                </a:lnTo>
                <a:lnTo>
                  <a:pt x="35354" y="16237"/>
                </a:lnTo>
                <a:lnTo>
                  <a:pt x="31189" y="21054"/>
                </a:lnTo>
                <a:lnTo>
                  <a:pt x="24057" y="33901"/>
                </a:lnTo>
                <a:lnTo>
                  <a:pt x="17888" y="41853"/>
                </a:lnTo>
                <a:lnTo>
                  <a:pt x="15736" y="45752"/>
                </a:lnTo>
                <a:lnTo>
                  <a:pt x="13343" y="53470"/>
                </a:lnTo>
                <a:lnTo>
                  <a:pt x="8894" y="61134"/>
                </a:lnTo>
                <a:lnTo>
                  <a:pt x="5929" y="64955"/>
                </a:lnTo>
                <a:lnTo>
                  <a:pt x="3952" y="70043"/>
                </a:lnTo>
                <a:lnTo>
                  <a:pt x="2635" y="75975"/>
                </a:lnTo>
                <a:lnTo>
                  <a:pt x="1757" y="82469"/>
                </a:lnTo>
                <a:lnTo>
                  <a:pt x="1171" y="90609"/>
                </a:lnTo>
                <a:lnTo>
                  <a:pt x="781" y="99846"/>
                </a:lnTo>
                <a:lnTo>
                  <a:pt x="520" y="109813"/>
                </a:lnTo>
                <a:lnTo>
                  <a:pt x="45" y="238546"/>
                </a:lnTo>
                <a:lnTo>
                  <a:pt x="1300" y="249270"/>
                </a:lnTo>
                <a:lnTo>
                  <a:pt x="3406" y="257689"/>
                </a:lnTo>
                <a:lnTo>
                  <a:pt x="6081" y="264572"/>
                </a:lnTo>
                <a:lnTo>
                  <a:pt x="9134" y="271701"/>
                </a:lnTo>
                <a:lnTo>
                  <a:pt x="15913" y="286395"/>
                </a:lnTo>
                <a:lnTo>
                  <a:pt x="18228" y="292600"/>
                </a:lnTo>
                <a:lnTo>
                  <a:pt x="20801" y="302880"/>
                </a:lnTo>
                <a:lnTo>
                  <a:pt x="25331" y="311682"/>
                </a:lnTo>
                <a:lnTo>
                  <a:pt x="28317" y="315808"/>
                </a:lnTo>
                <a:lnTo>
                  <a:pt x="32848" y="319828"/>
                </a:lnTo>
                <a:lnTo>
                  <a:pt x="38409" y="323778"/>
                </a:lnTo>
                <a:lnTo>
                  <a:pt x="44655" y="327682"/>
                </a:lnTo>
                <a:lnTo>
                  <a:pt x="51360" y="331554"/>
                </a:lnTo>
                <a:lnTo>
                  <a:pt x="75735" y="344644"/>
                </a:lnTo>
                <a:lnTo>
                  <a:pt x="78430" y="344133"/>
                </a:lnTo>
                <a:lnTo>
                  <a:pt x="84811" y="340177"/>
                </a:lnTo>
                <a:lnTo>
                  <a:pt x="92101" y="337344"/>
                </a:lnTo>
                <a:lnTo>
                  <a:pt x="102040" y="334185"/>
                </a:lnTo>
                <a:lnTo>
                  <a:pt x="113747" y="330810"/>
                </a:lnTo>
                <a:lnTo>
                  <a:pt x="122821" y="326019"/>
                </a:lnTo>
                <a:lnTo>
                  <a:pt x="130141" y="320286"/>
                </a:lnTo>
                <a:lnTo>
                  <a:pt x="157081" y="292833"/>
                </a:lnTo>
                <a:lnTo>
                  <a:pt x="163140" y="285462"/>
                </a:lnTo>
                <a:lnTo>
                  <a:pt x="168450" y="278008"/>
                </a:lnTo>
                <a:lnTo>
                  <a:pt x="173260" y="270498"/>
                </a:lnTo>
                <a:lnTo>
                  <a:pt x="177736" y="260411"/>
                </a:lnTo>
                <a:lnTo>
                  <a:pt x="181991" y="248607"/>
                </a:lnTo>
                <a:lnTo>
                  <a:pt x="186097" y="235657"/>
                </a:lnTo>
                <a:lnTo>
                  <a:pt x="194046" y="207722"/>
                </a:lnTo>
                <a:lnTo>
                  <a:pt x="197944" y="193161"/>
                </a:lnTo>
                <a:lnTo>
                  <a:pt x="200542" y="182184"/>
                </a:lnTo>
                <a:lnTo>
                  <a:pt x="202275" y="173595"/>
                </a:lnTo>
                <a:lnTo>
                  <a:pt x="203429" y="166600"/>
                </a:lnTo>
                <a:lnTo>
                  <a:pt x="204200" y="159396"/>
                </a:lnTo>
                <a:lnTo>
                  <a:pt x="204713" y="152054"/>
                </a:lnTo>
                <a:lnTo>
                  <a:pt x="205055" y="144618"/>
                </a:lnTo>
                <a:lnTo>
                  <a:pt x="205435" y="129584"/>
                </a:lnTo>
                <a:lnTo>
                  <a:pt x="205679" y="105304"/>
                </a:lnTo>
                <a:lnTo>
                  <a:pt x="204430" y="99482"/>
                </a:lnTo>
                <a:lnTo>
                  <a:pt x="202326" y="93061"/>
                </a:lnTo>
                <a:lnTo>
                  <a:pt x="199654" y="86240"/>
                </a:lnTo>
                <a:lnTo>
                  <a:pt x="196603" y="80423"/>
                </a:lnTo>
                <a:lnTo>
                  <a:pt x="193298" y="75275"/>
                </a:lnTo>
                <a:lnTo>
                  <a:pt x="189825" y="70573"/>
                </a:lnTo>
                <a:lnTo>
                  <a:pt x="186240" y="66168"/>
                </a:lnTo>
                <a:lnTo>
                  <a:pt x="182580" y="61962"/>
                </a:lnTo>
                <a:lnTo>
                  <a:pt x="178870" y="57887"/>
                </a:lnTo>
                <a:lnTo>
                  <a:pt x="171361" y="49973"/>
                </a:lnTo>
                <a:lnTo>
                  <a:pt x="156192" y="34545"/>
                </a:lnTo>
                <a:lnTo>
                  <a:pt x="149848" y="29449"/>
                </a:lnTo>
                <a:lnTo>
                  <a:pt x="141808" y="23512"/>
                </a:lnTo>
                <a:lnTo>
                  <a:pt x="132639" y="17015"/>
                </a:lnTo>
                <a:lnTo>
                  <a:pt x="123986" y="11413"/>
                </a:lnTo>
                <a:lnTo>
                  <a:pt x="115677" y="6408"/>
                </a:lnTo>
                <a:lnTo>
                  <a:pt x="107598" y="1802"/>
                </a:lnTo>
                <a:lnTo>
                  <a:pt x="98401" y="0"/>
                </a:lnTo>
                <a:lnTo>
                  <a:pt x="88461" y="70"/>
                </a:lnTo>
                <a:lnTo>
                  <a:pt x="78024" y="1386"/>
                </a:lnTo>
                <a:lnTo>
                  <a:pt x="67256" y="3534"/>
                </a:lnTo>
                <a:lnTo>
                  <a:pt x="56267" y="6235"/>
                </a:lnTo>
                <a:lnTo>
                  <a:pt x="45131" y="9306"/>
                </a:lnTo>
                <a:lnTo>
                  <a:pt x="35167" y="11354"/>
                </a:lnTo>
                <a:lnTo>
                  <a:pt x="25985" y="12719"/>
                </a:lnTo>
                <a:lnTo>
                  <a:pt x="17323" y="13629"/>
                </a:lnTo>
                <a:lnTo>
                  <a:pt x="11549" y="15505"/>
                </a:lnTo>
                <a:lnTo>
                  <a:pt x="7699" y="18026"/>
                </a:lnTo>
                <a:lnTo>
                  <a:pt x="0" y="26878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SMARTPenAnnotation387"/>
          <p:cNvSpPr/>
          <p:nvPr/>
        </p:nvSpPr>
        <p:spPr bwMode="auto">
          <a:xfrm>
            <a:off x="5212079" y="4366259"/>
            <a:ext cx="266155" cy="265705"/>
          </a:xfrm>
          <a:custGeom>
            <a:avLst/>
            <a:gdLst/>
            <a:ahLst/>
            <a:cxnLst/>
            <a:rect l="0" t="0" r="0" b="0"/>
            <a:pathLst>
              <a:path w="266155" h="265705">
                <a:moveTo>
                  <a:pt x="0" y="0"/>
                </a:moveTo>
                <a:lnTo>
                  <a:pt x="0" y="12136"/>
                </a:lnTo>
                <a:lnTo>
                  <a:pt x="1271" y="15711"/>
                </a:lnTo>
                <a:lnTo>
                  <a:pt x="3387" y="18094"/>
                </a:lnTo>
                <a:lnTo>
                  <a:pt x="6068" y="19683"/>
                </a:lnTo>
                <a:lnTo>
                  <a:pt x="7855" y="22012"/>
                </a:lnTo>
                <a:lnTo>
                  <a:pt x="9048" y="24834"/>
                </a:lnTo>
                <a:lnTo>
                  <a:pt x="9842" y="27987"/>
                </a:lnTo>
                <a:lnTo>
                  <a:pt x="11642" y="30088"/>
                </a:lnTo>
                <a:lnTo>
                  <a:pt x="14111" y="31489"/>
                </a:lnTo>
                <a:lnTo>
                  <a:pt x="17028" y="32422"/>
                </a:lnTo>
                <a:lnTo>
                  <a:pt x="18972" y="34315"/>
                </a:lnTo>
                <a:lnTo>
                  <a:pt x="20268" y="36847"/>
                </a:lnTo>
                <a:lnTo>
                  <a:pt x="21708" y="43047"/>
                </a:lnTo>
                <a:lnTo>
                  <a:pt x="22349" y="50035"/>
                </a:lnTo>
                <a:lnTo>
                  <a:pt x="23789" y="53677"/>
                </a:lnTo>
                <a:lnTo>
                  <a:pt x="28777" y="61110"/>
                </a:lnTo>
                <a:lnTo>
                  <a:pt x="33155" y="66140"/>
                </a:lnTo>
                <a:lnTo>
                  <a:pt x="38613" y="72034"/>
                </a:lnTo>
                <a:lnTo>
                  <a:pt x="55262" y="89165"/>
                </a:lnTo>
                <a:lnTo>
                  <a:pt x="83828" y="117946"/>
                </a:lnTo>
                <a:lnTo>
                  <a:pt x="97796" y="130701"/>
                </a:lnTo>
                <a:lnTo>
                  <a:pt x="110917" y="141744"/>
                </a:lnTo>
                <a:lnTo>
                  <a:pt x="123475" y="151646"/>
                </a:lnTo>
                <a:lnTo>
                  <a:pt x="134387" y="159518"/>
                </a:lnTo>
                <a:lnTo>
                  <a:pt x="144201" y="166035"/>
                </a:lnTo>
                <a:lnTo>
                  <a:pt x="153284" y="171650"/>
                </a:lnTo>
                <a:lnTo>
                  <a:pt x="160610" y="176664"/>
                </a:lnTo>
                <a:lnTo>
                  <a:pt x="166763" y="181276"/>
                </a:lnTo>
                <a:lnTo>
                  <a:pt x="172136" y="185621"/>
                </a:lnTo>
                <a:lnTo>
                  <a:pt x="178258" y="192327"/>
                </a:lnTo>
                <a:lnTo>
                  <a:pt x="184879" y="200608"/>
                </a:lnTo>
                <a:lnTo>
                  <a:pt x="191833" y="209939"/>
                </a:lnTo>
                <a:lnTo>
                  <a:pt x="204088" y="219969"/>
                </a:lnTo>
                <a:lnTo>
                  <a:pt x="219879" y="230467"/>
                </a:lnTo>
                <a:lnTo>
                  <a:pt x="238026" y="241274"/>
                </a:lnTo>
                <a:lnTo>
                  <a:pt x="250125" y="249750"/>
                </a:lnTo>
                <a:lnTo>
                  <a:pt x="258190" y="256670"/>
                </a:lnTo>
                <a:lnTo>
                  <a:pt x="263567" y="262553"/>
                </a:lnTo>
                <a:lnTo>
                  <a:pt x="265881" y="265206"/>
                </a:lnTo>
                <a:lnTo>
                  <a:pt x="266154" y="265704"/>
                </a:lnTo>
                <a:lnTo>
                  <a:pt x="262891" y="262891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SMARTPenAnnotation388"/>
          <p:cNvSpPr/>
          <p:nvPr/>
        </p:nvSpPr>
        <p:spPr bwMode="auto">
          <a:xfrm>
            <a:off x="5589270" y="4320539"/>
            <a:ext cx="457201" cy="22862"/>
          </a:xfrm>
          <a:custGeom>
            <a:avLst/>
            <a:gdLst/>
            <a:ahLst/>
            <a:cxnLst/>
            <a:rect l="0" t="0" r="0" b="0"/>
            <a:pathLst>
              <a:path w="457201" h="22862">
                <a:moveTo>
                  <a:pt x="0" y="22861"/>
                </a:moveTo>
                <a:lnTo>
                  <a:pt x="18203" y="16793"/>
                </a:lnTo>
                <a:lnTo>
                  <a:pt x="24835" y="15005"/>
                </a:lnTo>
                <a:lnTo>
                  <a:pt x="30526" y="13813"/>
                </a:lnTo>
                <a:lnTo>
                  <a:pt x="35591" y="13019"/>
                </a:lnTo>
                <a:lnTo>
                  <a:pt x="41507" y="12490"/>
                </a:lnTo>
                <a:lnTo>
                  <a:pt x="54854" y="11901"/>
                </a:lnTo>
                <a:lnTo>
                  <a:pt x="106987" y="11570"/>
                </a:lnTo>
                <a:lnTo>
                  <a:pt x="122124" y="10254"/>
                </a:lnTo>
                <a:lnTo>
                  <a:pt x="133486" y="8106"/>
                </a:lnTo>
                <a:lnTo>
                  <a:pt x="142331" y="5404"/>
                </a:lnTo>
                <a:lnTo>
                  <a:pt x="159657" y="3603"/>
                </a:lnTo>
                <a:lnTo>
                  <a:pt x="182638" y="2402"/>
                </a:lnTo>
                <a:lnTo>
                  <a:pt x="209388" y="1601"/>
                </a:lnTo>
                <a:lnTo>
                  <a:pt x="457200" y="0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SMARTPenAnnotation389"/>
          <p:cNvSpPr/>
          <p:nvPr/>
        </p:nvSpPr>
        <p:spPr bwMode="auto">
          <a:xfrm>
            <a:off x="5525641" y="4138424"/>
            <a:ext cx="303660" cy="386029"/>
          </a:xfrm>
          <a:custGeom>
            <a:avLst/>
            <a:gdLst/>
            <a:ahLst/>
            <a:cxnLst/>
            <a:rect l="0" t="0" r="0" b="0"/>
            <a:pathLst>
              <a:path w="303660" h="386029">
                <a:moveTo>
                  <a:pt x="40768" y="227835"/>
                </a:moveTo>
                <a:lnTo>
                  <a:pt x="46836" y="246039"/>
                </a:lnTo>
                <a:lnTo>
                  <a:pt x="49893" y="252671"/>
                </a:lnTo>
                <a:lnTo>
                  <a:pt x="56677" y="263427"/>
                </a:lnTo>
                <a:lnTo>
                  <a:pt x="60539" y="272440"/>
                </a:lnTo>
                <a:lnTo>
                  <a:pt x="63525" y="281950"/>
                </a:lnTo>
                <a:lnTo>
                  <a:pt x="66100" y="288042"/>
                </a:lnTo>
                <a:lnTo>
                  <a:pt x="69086" y="294643"/>
                </a:lnTo>
                <a:lnTo>
                  <a:pt x="85424" y="328205"/>
                </a:lnTo>
                <a:lnTo>
                  <a:pt x="90859" y="337928"/>
                </a:lnTo>
                <a:lnTo>
                  <a:pt x="95752" y="345681"/>
                </a:lnTo>
                <a:lnTo>
                  <a:pt x="103306" y="357681"/>
                </a:lnTo>
                <a:lnTo>
                  <a:pt x="106663" y="367248"/>
                </a:lnTo>
                <a:lnTo>
                  <a:pt x="108828" y="370307"/>
                </a:lnTo>
                <a:lnTo>
                  <a:pt x="111542" y="372347"/>
                </a:lnTo>
                <a:lnTo>
                  <a:pt x="114621" y="373706"/>
                </a:lnTo>
                <a:lnTo>
                  <a:pt x="121428" y="378604"/>
                </a:lnTo>
                <a:lnTo>
                  <a:pt x="125022" y="381688"/>
                </a:lnTo>
                <a:lnTo>
                  <a:pt x="126148" y="383744"/>
                </a:lnTo>
                <a:lnTo>
                  <a:pt x="125628" y="385114"/>
                </a:lnTo>
                <a:lnTo>
                  <a:pt x="124011" y="386028"/>
                </a:lnTo>
                <a:lnTo>
                  <a:pt x="122934" y="385367"/>
                </a:lnTo>
                <a:lnTo>
                  <a:pt x="122215" y="383657"/>
                </a:lnTo>
                <a:lnTo>
                  <a:pt x="121736" y="381247"/>
                </a:lnTo>
                <a:lnTo>
                  <a:pt x="117818" y="375181"/>
                </a:lnTo>
                <a:lnTo>
                  <a:pt x="114994" y="371786"/>
                </a:lnTo>
                <a:lnTo>
                  <a:pt x="113112" y="368253"/>
                </a:lnTo>
                <a:lnTo>
                  <a:pt x="111022" y="360940"/>
                </a:lnTo>
                <a:lnTo>
                  <a:pt x="107924" y="354671"/>
                </a:lnTo>
                <a:lnTo>
                  <a:pt x="103319" y="346683"/>
                </a:lnTo>
                <a:lnTo>
                  <a:pt x="97709" y="337547"/>
                </a:lnTo>
                <a:lnTo>
                  <a:pt x="93969" y="330186"/>
                </a:lnTo>
                <a:lnTo>
                  <a:pt x="87435" y="312489"/>
                </a:lnTo>
                <a:lnTo>
                  <a:pt x="84579" y="305861"/>
                </a:lnTo>
                <a:lnTo>
                  <a:pt x="78020" y="291723"/>
                </a:lnTo>
                <a:lnTo>
                  <a:pt x="70872" y="276973"/>
                </a:lnTo>
                <a:lnTo>
                  <a:pt x="66848" y="265338"/>
                </a:lnTo>
                <a:lnTo>
                  <a:pt x="65775" y="260457"/>
                </a:lnTo>
                <a:lnTo>
                  <a:pt x="58197" y="229317"/>
                </a:lnTo>
                <a:lnTo>
                  <a:pt x="53657" y="218663"/>
                </a:lnTo>
                <a:lnTo>
                  <a:pt x="48091" y="209021"/>
                </a:lnTo>
                <a:lnTo>
                  <a:pt x="41840" y="200052"/>
                </a:lnTo>
                <a:lnTo>
                  <a:pt x="36403" y="192803"/>
                </a:lnTo>
                <a:lnTo>
                  <a:pt x="26975" y="181362"/>
                </a:lnTo>
                <a:lnTo>
                  <a:pt x="21938" y="172044"/>
                </a:lnTo>
                <a:lnTo>
                  <a:pt x="20595" y="167781"/>
                </a:lnTo>
                <a:lnTo>
                  <a:pt x="15716" y="159658"/>
                </a:lnTo>
                <a:lnTo>
                  <a:pt x="7019" y="148518"/>
                </a:lnTo>
                <a:lnTo>
                  <a:pt x="571" y="141963"/>
                </a:lnTo>
                <a:lnTo>
                  <a:pt x="0" y="140107"/>
                </a:lnTo>
                <a:lnTo>
                  <a:pt x="890" y="138870"/>
                </a:lnTo>
                <a:lnTo>
                  <a:pt x="2752" y="138045"/>
                </a:lnTo>
                <a:lnTo>
                  <a:pt x="11443" y="136884"/>
                </a:lnTo>
                <a:lnTo>
                  <a:pt x="18421" y="136613"/>
                </a:lnTo>
                <a:lnTo>
                  <a:pt x="22061" y="136540"/>
                </a:lnTo>
                <a:lnTo>
                  <a:pt x="27027" y="135222"/>
                </a:lnTo>
                <a:lnTo>
                  <a:pt x="32877" y="133073"/>
                </a:lnTo>
                <a:lnTo>
                  <a:pt x="39317" y="130371"/>
                </a:lnTo>
                <a:lnTo>
                  <a:pt x="44881" y="127299"/>
                </a:lnTo>
                <a:lnTo>
                  <a:pt x="49860" y="123981"/>
                </a:lnTo>
                <a:lnTo>
                  <a:pt x="54449" y="120499"/>
                </a:lnTo>
                <a:lnTo>
                  <a:pt x="62589" y="115638"/>
                </a:lnTo>
                <a:lnTo>
                  <a:pt x="73096" y="109857"/>
                </a:lnTo>
                <a:lnTo>
                  <a:pt x="85180" y="103463"/>
                </a:lnTo>
                <a:lnTo>
                  <a:pt x="94507" y="97931"/>
                </a:lnTo>
                <a:lnTo>
                  <a:pt x="101994" y="92972"/>
                </a:lnTo>
                <a:lnTo>
                  <a:pt x="108255" y="88397"/>
                </a:lnTo>
                <a:lnTo>
                  <a:pt x="114970" y="82806"/>
                </a:lnTo>
                <a:lnTo>
                  <a:pt x="121986" y="76539"/>
                </a:lnTo>
                <a:lnTo>
                  <a:pt x="129203" y="69821"/>
                </a:lnTo>
                <a:lnTo>
                  <a:pt x="141635" y="61533"/>
                </a:lnTo>
                <a:lnTo>
                  <a:pt x="157543" y="52197"/>
                </a:lnTo>
                <a:lnTo>
                  <a:pt x="202792" y="27628"/>
                </a:lnTo>
                <a:lnTo>
                  <a:pt x="213554" y="21973"/>
                </a:lnTo>
                <a:lnTo>
                  <a:pt x="224539" y="16934"/>
                </a:lnTo>
                <a:lnTo>
                  <a:pt x="235672" y="12305"/>
                </a:lnTo>
                <a:lnTo>
                  <a:pt x="246904" y="7948"/>
                </a:lnTo>
                <a:lnTo>
                  <a:pt x="255662" y="5044"/>
                </a:lnTo>
                <a:lnTo>
                  <a:pt x="262771" y="3108"/>
                </a:lnTo>
                <a:lnTo>
                  <a:pt x="268780" y="1817"/>
                </a:lnTo>
                <a:lnTo>
                  <a:pt x="274056" y="957"/>
                </a:lnTo>
                <a:lnTo>
                  <a:pt x="283305" y="0"/>
                </a:lnTo>
                <a:lnTo>
                  <a:pt x="287550" y="1015"/>
                </a:lnTo>
                <a:lnTo>
                  <a:pt x="291650" y="2962"/>
                </a:lnTo>
                <a:lnTo>
                  <a:pt x="303659" y="10665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SMARTPenAnnotation390"/>
          <p:cNvSpPr/>
          <p:nvPr/>
        </p:nvSpPr>
        <p:spPr bwMode="auto">
          <a:xfrm>
            <a:off x="5829300" y="3237315"/>
            <a:ext cx="502781" cy="1092903"/>
          </a:xfrm>
          <a:custGeom>
            <a:avLst/>
            <a:gdLst/>
            <a:ahLst/>
            <a:cxnLst/>
            <a:rect l="0" t="0" r="0" b="0"/>
            <a:pathLst>
              <a:path w="502781" h="1092903">
                <a:moveTo>
                  <a:pt x="0" y="1048935"/>
                </a:moveTo>
                <a:lnTo>
                  <a:pt x="12135" y="1061070"/>
                </a:lnTo>
                <a:lnTo>
                  <a:pt x="18250" y="1064645"/>
                </a:lnTo>
                <a:lnTo>
                  <a:pt x="31818" y="1068617"/>
                </a:lnTo>
                <a:lnTo>
                  <a:pt x="42927" y="1073769"/>
                </a:lnTo>
                <a:lnTo>
                  <a:pt x="47669" y="1076921"/>
                </a:lnTo>
                <a:lnTo>
                  <a:pt x="59709" y="1080423"/>
                </a:lnTo>
                <a:lnTo>
                  <a:pt x="118474" y="1088739"/>
                </a:lnTo>
                <a:lnTo>
                  <a:pt x="136133" y="1090711"/>
                </a:lnTo>
                <a:lnTo>
                  <a:pt x="151715" y="1092025"/>
                </a:lnTo>
                <a:lnTo>
                  <a:pt x="165913" y="1092902"/>
                </a:lnTo>
                <a:lnTo>
                  <a:pt x="181728" y="1092216"/>
                </a:lnTo>
                <a:lnTo>
                  <a:pt x="198622" y="1090489"/>
                </a:lnTo>
                <a:lnTo>
                  <a:pt x="216235" y="1088067"/>
                </a:lnTo>
                <a:lnTo>
                  <a:pt x="230516" y="1085183"/>
                </a:lnTo>
                <a:lnTo>
                  <a:pt x="242577" y="1081990"/>
                </a:lnTo>
                <a:lnTo>
                  <a:pt x="253158" y="1078592"/>
                </a:lnTo>
                <a:lnTo>
                  <a:pt x="268301" y="1074815"/>
                </a:lnTo>
                <a:lnTo>
                  <a:pt x="283966" y="1072690"/>
                </a:lnTo>
                <a:lnTo>
                  <a:pt x="288371" y="1072391"/>
                </a:lnTo>
                <a:lnTo>
                  <a:pt x="303425" y="1065286"/>
                </a:lnTo>
                <a:lnTo>
                  <a:pt x="312773" y="1059836"/>
                </a:lnTo>
                <a:lnTo>
                  <a:pt x="324085" y="1052392"/>
                </a:lnTo>
                <a:lnTo>
                  <a:pt x="350201" y="1033961"/>
                </a:lnTo>
                <a:lnTo>
                  <a:pt x="360467" y="1024982"/>
                </a:lnTo>
                <a:lnTo>
                  <a:pt x="375260" y="1008232"/>
                </a:lnTo>
                <a:lnTo>
                  <a:pt x="390729" y="990590"/>
                </a:lnTo>
                <a:lnTo>
                  <a:pt x="403355" y="971252"/>
                </a:lnTo>
                <a:lnTo>
                  <a:pt x="411255" y="946676"/>
                </a:lnTo>
                <a:lnTo>
                  <a:pt x="420270" y="914586"/>
                </a:lnTo>
                <a:lnTo>
                  <a:pt x="426230" y="897139"/>
                </a:lnTo>
                <a:lnTo>
                  <a:pt x="432742" y="879157"/>
                </a:lnTo>
                <a:lnTo>
                  <a:pt x="438355" y="860820"/>
                </a:lnTo>
                <a:lnTo>
                  <a:pt x="443367" y="842244"/>
                </a:lnTo>
                <a:lnTo>
                  <a:pt x="447978" y="823511"/>
                </a:lnTo>
                <a:lnTo>
                  <a:pt x="456488" y="792537"/>
                </a:lnTo>
                <a:lnTo>
                  <a:pt x="463233" y="767340"/>
                </a:lnTo>
                <a:lnTo>
                  <a:pt x="466231" y="747675"/>
                </a:lnTo>
                <a:lnTo>
                  <a:pt x="469570" y="731255"/>
                </a:lnTo>
                <a:lnTo>
                  <a:pt x="480055" y="685917"/>
                </a:lnTo>
                <a:lnTo>
                  <a:pt x="483866" y="659603"/>
                </a:lnTo>
                <a:lnTo>
                  <a:pt x="486407" y="631900"/>
                </a:lnTo>
                <a:lnTo>
                  <a:pt x="488102" y="603271"/>
                </a:lnTo>
                <a:lnTo>
                  <a:pt x="490501" y="581646"/>
                </a:lnTo>
                <a:lnTo>
                  <a:pt x="498676" y="539074"/>
                </a:lnTo>
                <a:lnTo>
                  <a:pt x="501033" y="519223"/>
                </a:lnTo>
                <a:lnTo>
                  <a:pt x="500392" y="504024"/>
                </a:lnTo>
                <a:lnTo>
                  <a:pt x="498695" y="485001"/>
                </a:lnTo>
                <a:lnTo>
                  <a:pt x="496292" y="463428"/>
                </a:lnTo>
                <a:lnTo>
                  <a:pt x="493624" y="432686"/>
                </a:lnTo>
                <a:lnTo>
                  <a:pt x="492438" y="404206"/>
                </a:lnTo>
                <a:lnTo>
                  <a:pt x="491573" y="295255"/>
                </a:lnTo>
                <a:lnTo>
                  <a:pt x="491501" y="142153"/>
                </a:lnTo>
                <a:lnTo>
                  <a:pt x="492767" y="119293"/>
                </a:lnTo>
                <a:lnTo>
                  <a:pt x="494881" y="98973"/>
                </a:lnTo>
                <a:lnTo>
                  <a:pt x="499347" y="65389"/>
                </a:lnTo>
                <a:lnTo>
                  <a:pt x="501861" y="33473"/>
                </a:lnTo>
                <a:lnTo>
                  <a:pt x="502780" y="6236"/>
                </a:lnTo>
                <a:lnTo>
                  <a:pt x="501556" y="3282"/>
                </a:lnTo>
                <a:lnTo>
                  <a:pt x="499471" y="1313"/>
                </a:lnTo>
                <a:lnTo>
                  <a:pt x="496810" y="0"/>
                </a:lnTo>
                <a:lnTo>
                  <a:pt x="495037" y="395"/>
                </a:lnTo>
                <a:lnTo>
                  <a:pt x="493854" y="1928"/>
                </a:lnTo>
                <a:lnTo>
                  <a:pt x="491489" y="8804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SMARTPenAnnotation391"/>
          <p:cNvSpPr/>
          <p:nvPr/>
        </p:nvSpPr>
        <p:spPr bwMode="auto">
          <a:xfrm>
            <a:off x="4812029" y="3131819"/>
            <a:ext cx="3028951" cy="160021"/>
          </a:xfrm>
          <a:custGeom>
            <a:avLst/>
            <a:gdLst/>
            <a:ahLst/>
            <a:cxnLst/>
            <a:rect l="0" t="0" r="0" b="0"/>
            <a:pathLst>
              <a:path w="3028951" h="160021">
                <a:moveTo>
                  <a:pt x="0" y="0"/>
                </a:moveTo>
                <a:lnTo>
                  <a:pt x="6069" y="6068"/>
                </a:lnTo>
                <a:lnTo>
                  <a:pt x="9126" y="7856"/>
                </a:lnTo>
                <a:lnTo>
                  <a:pt x="15910" y="9842"/>
                </a:lnTo>
                <a:lnTo>
                  <a:pt x="92725" y="11418"/>
                </a:lnTo>
                <a:lnTo>
                  <a:pt x="111908" y="8038"/>
                </a:lnTo>
                <a:lnTo>
                  <a:pt x="124136" y="5359"/>
                </a:lnTo>
                <a:lnTo>
                  <a:pt x="144495" y="5769"/>
                </a:lnTo>
                <a:lnTo>
                  <a:pt x="165820" y="8914"/>
                </a:lnTo>
                <a:lnTo>
                  <a:pt x="209717" y="11955"/>
                </a:lnTo>
                <a:lnTo>
                  <a:pt x="221092" y="14320"/>
                </a:lnTo>
                <a:lnTo>
                  <a:pt x="240503" y="19065"/>
                </a:lnTo>
                <a:lnTo>
                  <a:pt x="311840" y="28428"/>
                </a:lnTo>
                <a:lnTo>
                  <a:pt x="369312" y="38459"/>
                </a:lnTo>
                <a:lnTo>
                  <a:pt x="402418" y="44689"/>
                </a:lnTo>
                <a:lnTo>
                  <a:pt x="439729" y="50113"/>
                </a:lnTo>
                <a:lnTo>
                  <a:pt x="521825" y="59526"/>
                </a:lnTo>
                <a:lnTo>
                  <a:pt x="570134" y="62544"/>
                </a:lnTo>
                <a:lnTo>
                  <a:pt x="677996" y="65898"/>
                </a:lnTo>
                <a:lnTo>
                  <a:pt x="811397" y="68227"/>
                </a:lnTo>
                <a:lnTo>
                  <a:pt x="1370121" y="68581"/>
                </a:lnTo>
                <a:lnTo>
                  <a:pt x="1413700" y="71967"/>
                </a:lnTo>
                <a:lnTo>
                  <a:pt x="1457621" y="76436"/>
                </a:lnTo>
                <a:lnTo>
                  <a:pt x="1526628" y="78951"/>
                </a:lnTo>
                <a:lnTo>
                  <a:pt x="1638622" y="79540"/>
                </a:lnTo>
                <a:lnTo>
                  <a:pt x="1756977" y="83188"/>
                </a:lnTo>
                <a:lnTo>
                  <a:pt x="1893457" y="88995"/>
                </a:lnTo>
                <a:lnTo>
                  <a:pt x="1974376" y="92894"/>
                </a:lnTo>
                <a:lnTo>
                  <a:pt x="2231218" y="109319"/>
                </a:lnTo>
                <a:lnTo>
                  <a:pt x="2323533" y="112825"/>
                </a:lnTo>
                <a:lnTo>
                  <a:pt x="2406303" y="114009"/>
                </a:lnTo>
                <a:lnTo>
                  <a:pt x="2458848" y="117558"/>
                </a:lnTo>
                <a:lnTo>
                  <a:pt x="2531732" y="124638"/>
                </a:lnTo>
                <a:lnTo>
                  <a:pt x="2682236" y="140364"/>
                </a:lnTo>
                <a:lnTo>
                  <a:pt x="2738965" y="144934"/>
                </a:lnTo>
                <a:lnTo>
                  <a:pt x="2818093" y="149138"/>
                </a:lnTo>
                <a:lnTo>
                  <a:pt x="2838849" y="151496"/>
                </a:lnTo>
                <a:lnTo>
                  <a:pt x="2884770" y="156232"/>
                </a:lnTo>
                <a:lnTo>
                  <a:pt x="2961395" y="157628"/>
                </a:lnTo>
                <a:lnTo>
                  <a:pt x="3007241" y="153103"/>
                </a:lnTo>
                <a:lnTo>
                  <a:pt x="3014477" y="154139"/>
                </a:lnTo>
                <a:lnTo>
                  <a:pt x="3028950" y="160020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SMARTPenAnnotation392"/>
          <p:cNvSpPr/>
          <p:nvPr/>
        </p:nvSpPr>
        <p:spPr bwMode="auto">
          <a:xfrm>
            <a:off x="4434840" y="5303519"/>
            <a:ext cx="308611" cy="364249"/>
          </a:xfrm>
          <a:custGeom>
            <a:avLst/>
            <a:gdLst/>
            <a:ahLst/>
            <a:cxnLst/>
            <a:rect l="0" t="0" r="0" b="0"/>
            <a:pathLst>
              <a:path w="308611" h="364249">
                <a:moveTo>
                  <a:pt x="0" y="0"/>
                </a:moveTo>
                <a:lnTo>
                  <a:pt x="6068" y="12136"/>
                </a:lnTo>
                <a:lnTo>
                  <a:pt x="7855" y="18251"/>
                </a:lnTo>
                <a:lnTo>
                  <a:pt x="9046" y="24867"/>
                </a:lnTo>
                <a:lnTo>
                  <a:pt x="9841" y="31819"/>
                </a:lnTo>
                <a:lnTo>
                  <a:pt x="14110" y="42929"/>
                </a:lnTo>
                <a:lnTo>
                  <a:pt x="17027" y="47669"/>
                </a:lnTo>
                <a:lnTo>
                  <a:pt x="18971" y="54639"/>
                </a:lnTo>
                <a:lnTo>
                  <a:pt x="20267" y="63097"/>
                </a:lnTo>
                <a:lnTo>
                  <a:pt x="21131" y="72545"/>
                </a:lnTo>
                <a:lnTo>
                  <a:pt x="22977" y="85193"/>
                </a:lnTo>
                <a:lnTo>
                  <a:pt x="28415" y="116180"/>
                </a:lnTo>
                <a:lnTo>
                  <a:pt x="30373" y="132064"/>
                </a:lnTo>
                <a:lnTo>
                  <a:pt x="31679" y="147733"/>
                </a:lnTo>
                <a:lnTo>
                  <a:pt x="32549" y="163259"/>
                </a:lnTo>
                <a:lnTo>
                  <a:pt x="39842" y="245788"/>
                </a:lnTo>
                <a:lnTo>
                  <a:pt x="43071" y="271808"/>
                </a:lnTo>
                <a:lnTo>
                  <a:pt x="46494" y="294236"/>
                </a:lnTo>
                <a:lnTo>
                  <a:pt x="50045" y="314267"/>
                </a:lnTo>
                <a:lnTo>
                  <a:pt x="53684" y="328892"/>
                </a:lnTo>
                <a:lnTo>
                  <a:pt x="57379" y="339911"/>
                </a:lnTo>
                <a:lnTo>
                  <a:pt x="61113" y="348528"/>
                </a:lnTo>
                <a:lnTo>
                  <a:pt x="64872" y="354272"/>
                </a:lnTo>
                <a:lnTo>
                  <a:pt x="68647" y="358102"/>
                </a:lnTo>
                <a:lnTo>
                  <a:pt x="72435" y="360655"/>
                </a:lnTo>
                <a:lnTo>
                  <a:pt x="80030" y="363491"/>
                </a:lnTo>
                <a:lnTo>
                  <a:pt x="83833" y="364248"/>
                </a:lnTo>
                <a:lnTo>
                  <a:pt x="86368" y="363482"/>
                </a:lnTo>
                <a:lnTo>
                  <a:pt x="88059" y="361701"/>
                </a:lnTo>
                <a:lnTo>
                  <a:pt x="89186" y="359245"/>
                </a:lnTo>
                <a:lnTo>
                  <a:pt x="93747" y="355067"/>
                </a:lnTo>
                <a:lnTo>
                  <a:pt x="100598" y="349741"/>
                </a:lnTo>
                <a:lnTo>
                  <a:pt x="108975" y="343651"/>
                </a:lnTo>
                <a:lnTo>
                  <a:pt x="115830" y="337051"/>
                </a:lnTo>
                <a:lnTo>
                  <a:pt x="121670" y="330111"/>
                </a:lnTo>
                <a:lnTo>
                  <a:pt x="126833" y="322944"/>
                </a:lnTo>
                <a:lnTo>
                  <a:pt x="131546" y="315626"/>
                </a:lnTo>
                <a:lnTo>
                  <a:pt x="135957" y="308207"/>
                </a:lnTo>
                <a:lnTo>
                  <a:pt x="140168" y="300721"/>
                </a:lnTo>
                <a:lnTo>
                  <a:pt x="148233" y="285631"/>
                </a:lnTo>
                <a:lnTo>
                  <a:pt x="152162" y="278051"/>
                </a:lnTo>
                <a:lnTo>
                  <a:pt x="206234" y="188501"/>
                </a:lnTo>
                <a:lnTo>
                  <a:pt x="225119" y="158687"/>
                </a:lnTo>
                <a:lnTo>
                  <a:pt x="241519" y="133732"/>
                </a:lnTo>
                <a:lnTo>
                  <a:pt x="256263" y="112015"/>
                </a:lnTo>
                <a:lnTo>
                  <a:pt x="267362" y="96266"/>
                </a:lnTo>
                <a:lnTo>
                  <a:pt x="276031" y="84498"/>
                </a:lnTo>
                <a:lnTo>
                  <a:pt x="283081" y="75382"/>
                </a:lnTo>
                <a:lnTo>
                  <a:pt x="289050" y="68035"/>
                </a:lnTo>
                <a:lnTo>
                  <a:pt x="294300" y="61867"/>
                </a:lnTo>
                <a:lnTo>
                  <a:pt x="308610" y="45720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SMARTPenAnnotation393"/>
          <p:cNvSpPr/>
          <p:nvPr/>
        </p:nvSpPr>
        <p:spPr bwMode="auto">
          <a:xfrm>
            <a:off x="5052059" y="3235319"/>
            <a:ext cx="501129" cy="330841"/>
          </a:xfrm>
          <a:custGeom>
            <a:avLst/>
            <a:gdLst/>
            <a:ahLst/>
            <a:cxnLst/>
            <a:rect l="0" t="0" r="0" b="0"/>
            <a:pathLst>
              <a:path w="501129" h="330841">
                <a:moveTo>
                  <a:pt x="0" y="273690"/>
                </a:moveTo>
                <a:lnTo>
                  <a:pt x="35592" y="238099"/>
                </a:lnTo>
                <a:lnTo>
                  <a:pt x="42778" y="232183"/>
                </a:lnTo>
                <a:lnTo>
                  <a:pt x="51379" y="225699"/>
                </a:lnTo>
                <a:lnTo>
                  <a:pt x="60923" y="218836"/>
                </a:lnTo>
                <a:lnTo>
                  <a:pt x="74905" y="207911"/>
                </a:lnTo>
                <a:lnTo>
                  <a:pt x="110762" y="178838"/>
                </a:lnTo>
                <a:lnTo>
                  <a:pt x="127181" y="167276"/>
                </a:lnTo>
                <a:lnTo>
                  <a:pt x="141938" y="158297"/>
                </a:lnTo>
                <a:lnTo>
                  <a:pt x="155585" y="151042"/>
                </a:lnTo>
                <a:lnTo>
                  <a:pt x="168494" y="143665"/>
                </a:lnTo>
                <a:lnTo>
                  <a:pt x="180909" y="136206"/>
                </a:lnTo>
                <a:lnTo>
                  <a:pt x="204864" y="121147"/>
                </a:lnTo>
                <a:lnTo>
                  <a:pt x="297146" y="60325"/>
                </a:lnTo>
                <a:lnTo>
                  <a:pt x="313668" y="51437"/>
                </a:lnTo>
                <a:lnTo>
                  <a:pt x="333572" y="41701"/>
                </a:lnTo>
                <a:lnTo>
                  <a:pt x="355732" y="31401"/>
                </a:lnTo>
                <a:lnTo>
                  <a:pt x="371775" y="24534"/>
                </a:lnTo>
                <a:lnTo>
                  <a:pt x="383740" y="19956"/>
                </a:lnTo>
                <a:lnTo>
                  <a:pt x="392987" y="16904"/>
                </a:lnTo>
                <a:lnTo>
                  <a:pt x="401692" y="13600"/>
                </a:lnTo>
                <a:lnTo>
                  <a:pt x="410035" y="10127"/>
                </a:lnTo>
                <a:lnTo>
                  <a:pt x="418136" y="6541"/>
                </a:lnTo>
                <a:lnTo>
                  <a:pt x="426078" y="4151"/>
                </a:lnTo>
                <a:lnTo>
                  <a:pt x="441675" y="1495"/>
                </a:lnTo>
                <a:lnTo>
                  <a:pt x="453687" y="315"/>
                </a:lnTo>
                <a:lnTo>
                  <a:pt x="458668" y="0"/>
                </a:lnTo>
                <a:lnTo>
                  <a:pt x="463259" y="1060"/>
                </a:lnTo>
                <a:lnTo>
                  <a:pt x="475788" y="7350"/>
                </a:lnTo>
                <a:lnTo>
                  <a:pt x="483665" y="9267"/>
                </a:lnTo>
                <a:lnTo>
                  <a:pt x="486274" y="11048"/>
                </a:lnTo>
                <a:lnTo>
                  <a:pt x="488012" y="13505"/>
                </a:lnTo>
                <a:lnTo>
                  <a:pt x="489172" y="16414"/>
                </a:lnTo>
                <a:lnTo>
                  <a:pt x="496871" y="26575"/>
                </a:lnTo>
                <a:lnTo>
                  <a:pt x="498887" y="30207"/>
                </a:lnTo>
                <a:lnTo>
                  <a:pt x="501128" y="37629"/>
                </a:lnTo>
                <a:lnTo>
                  <a:pt x="500455" y="43926"/>
                </a:lnTo>
                <a:lnTo>
                  <a:pt x="498737" y="51934"/>
                </a:lnTo>
                <a:lnTo>
                  <a:pt x="496322" y="61083"/>
                </a:lnTo>
                <a:lnTo>
                  <a:pt x="494712" y="69722"/>
                </a:lnTo>
                <a:lnTo>
                  <a:pt x="493638" y="78021"/>
                </a:lnTo>
                <a:lnTo>
                  <a:pt x="492922" y="86094"/>
                </a:lnTo>
                <a:lnTo>
                  <a:pt x="491175" y="94016"/>
                </a:lnTo>
                <a:lnTo>
                  <a:pt x="488740" y="101838"/>
                </a:lnTo>
                <a:lnTo>
                  <a:pt x="485847" y="109592"/>
                </a:lnTo>
                <a:lnTo>
                  <a:pt x="454818" y="200989"/>
                </a:lnTo>
                <a:lnTo>
                  <a:pt x="443019" y="239685"/>
                </a:lnTo>
                <a:lnTo>
                  <a:pt x="436316" y="262450"/>
                </a:lnTo>
                <a:lnTo>
                  <a:pt x="431848" y="280167"/>
                </a:lnTo>
                <a:lnTo>
                  <a:pt x="428869" y="294518"/>
                </a:lnTo>
                <a:lnTo>
                  <a:pt x="422911" y="330840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sphere?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</a:t>
            </a:r>
            <a:r>
              <a:rPr lang="en-US" b="1" dirty="0" smtClean="0"/>
              <a:t> sphere </a:t>
            </a:r>
            <a:r>
              <a:rPr lang="en-US" dirty="0" smtClean="0"/>
              <a:t>is the set of points in a plane at a given distance from a given point in space.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00400" y="2971800"/>
            <a:ext cx="2790825" cy="2790825"/>
          </a:xfrm>
          <a:prstGeom prst="rect">
            <a:avLst/>
          </a:prstGeom>
          <a:noFill/>
          <a:ln w="12700" cap="sq" cmpd="sng">
            <a:noFill/>
            <a:prstDash val="solid"/>
            <a:miter lim="800000"/>
            <a:headEnd type="none" w="sm" len="sm"/>
            <a:tailEnd type="none" w="sm" len="sm"/>
          </a:ln>
          <a:effectLst/>
        </p:spPr>
      </p:pic>
      <p:sp>
        <p:nvSpPr>
          <p:cNvPr id="5" name="SMARTPenAnnotation377"/>
          <p:cNvSpPr/>
          <p:nvPr/>
        </p:nvSpPr>
        <p:spPr bwMode="auto">
          <a:xfrm>
            <a:off x="6503669" y="1977389"/>
            <a:ext cx="1095428" cy="171451"/>
          </a:xfrm>
          <a:custGeom>
            <a:avLst/>
            <a:gdLst/>
            <a:ahLst/>
            <a:cxnLst/>
            <a:rect l="0" t="0" r="0" b="0"/>
            <a:pathLst>
              <a:path w="1095428" h="171451">
                <a:moveTo>
                  <a:pt x="0" y="171450"/>
                </a:moveTo>
                <a:lnTo>
                  <a:pt x="6069" y="171450"/>
                </a:lnTo>
                <a:lnTo>
                  <a:pt x="9125" y="170180"/>
                </a:lnTo>
                <a:lnTo>
                  <a:pt x="15909" y="165383"/>
                </a:lnTo>
                <a:lnTo>
                  <a:pt x="29931" y="162404"/>
                </a:lnTo>
                <a:lnTo>
                  <a:pt x="53943" y="159810"/>
                </a:lnTo>
                <a:lnTo>
                  <a:pt x="94249" y="154424"/>
                </a:lnTo>
                <a:lnTo>
                  <a:pt x="128248" y="151183"/>
                </a:lnTo>
                <a:lnTo>
                  <a:pt x="161139" y="147203"/>
                </a:lnTo>
                <a:lnTo>
                  <a:pt x="182357" y="142585"/>
                </a:lnTo>
                <a:lnTo>
                  <a:pt x="205391" y="136967"/>
                </a:lnTo>
                <a:lnTo>
                  <a:pt x="230908" y="131951"/>
                </a:lnTo>
                <a:lnTo>
                  <a:pt x="258079" y="127338"/>
                </a:lnTo>
                <a:lnTo>
                  <a:pt x="315362" y="118825"/>
                </a:lnTo>
                <a:lnTo>
                  <a:pt x="374688" y="110808"/>
                </a:lnTo>
                <a:lnTo>
                  <a:pt x="616162" y="73018"/>
                </a:lnTo>
                <a:lnTo>
                  <a:pt x="657155" y="67729"/>
                </a:lnTo>
                <a:lnTo>
                  <a:pt x="689564" y="64203"/>
                </a:lnTo>
                <a:lnTo>
                  <a:pt x="716249" y="61852"/>
                </a:lnTo>
                <a:lnTo>
                  <a:pt x="739119" y="60285"/>
                </a:lnTo>
                <a:lnTo>
                  <a:pt x="759447" y="59240"/>
                </a:lnTo>
                <a:lnTo>
                  <a:pt x="792192" y="54692"/>
                </a:lnTo>
                <a:lnTo>
                  <a:pt x="820715" y="48438"/>
                </a:lnTo>
                <a:lnTo>
                  <a:pt x="850327" y="41425"/>
                </a:lnTo>
                <a:lnTo>
                  <a:pt x="877033" y="37461"/>
                </a:lnTo>
                <a:lnTo>
                  <a:pt x="909223" y="34430"/>
                </a:lnTo>
                <a:lnTo>
                  <a:pt x="961629" y="28849"/>
                </a:lnTo>
                <a:lnTo>
                  <a:pt x="986527" y="25583"/>
                </a:lnTo>
                <a:lnTo>
                  <a:pt x="1009474" y="22135"/>
                </a:lnTo>
                <a:lnTo>
                  <a:pt x="1046825" y="16188"/>
                </a:lnTo>
                <a:lnTo>
                  <a:pt x="1076263" y="12840"/>
                </a:lnTo>
                <a:lnTo>
                  <a:pt x="1092596" y="12057"/>
                </a:lnTo>
                <a:lnTo>
                  <a:pt x="1095427" y="10578"/>
                </a:lnTo>
                <a:lnTo>
                  <a:pt x="1094775" y="8322"/>
                </a:lnTo>
                <a:lnTo>
                  <a:pt x="1085850" y="0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SMARTPenAnnotation378"/>
          <p:cNvSpPr/>
          <p:nvPr/>
        </p:nvSpPr>
        <p:spPr bwMode="auto">
          <a:xfrm>
            <a:off x="6380262" y="1394996"/>
            <a:ext cx="373663" cy="439943"/>
          </a:xfrm>
          <a:custGeom>
            <a:avLst/>
            <a:gdLst/>
            <a:ahLst/>
            <a:cxnLst/>
            <a:rect l="0" t="0" r="0" b="0"/>
            <a:pathLst>
              <a:path w="373663" h="439943">
                <a:moveTo>
                  <a:pt x="329147" y="45183"/>
                </a:moveTo>
                <a:lnTo>
                  <a:pt x="323080" y="33048"/>
                </a:lnTo>
                <a:lnTo>
                  <a:pt x="313239" y="19433"/>
                </a:lnTo>
                <a:lnTo>
                  <a:pt x="309652" y="16587"/>
                </a:lnTo>
                <a:lnTo>
                  <a:pt x="305991" y="14689"/>
                </a:lnTo>
                <a:lnTo>
                  <a:pt x="302279" y="13424"/>
                </a:lnTo>
                <a:lnTo>
                  <a:pt x="294770" y="8631"/>
                </a:lnTo>
                <a:lnTo>
                  <a:pt x="290989" y="5575"/>
                </a:lnTo>
                <a:lnTo>
                  <a:pt x="285928" y="3538"/>
                </a:lnTo>
                <a:lnTo>
                  <a:pt x="280015" y="2180"/>
                </a:lnTo>
                <a:lnTo>
                  <a:pt x="273532" y="1274"/>
                </a:lnTo>
                <a:lnTo>
                  <a:pt x="265401" y="671"/>
                </a:lnTo>
                <a:lnTo>
                  <a:pt x="256170" y="268"/>
                </a:lnTo>
                <a:lnTo>
                  <a:pt x="246205" y="0"/>
                </a:lnTo>
                <a:lnTo>
                  <a:pt x="237023" y="1091"/>
                </a:lnTo>
                <a:lnTo>
                  <a:pt x="228361" y="3089"/>
                </a:lnTo>
                <a:lnTo>
                  <a:pt x="220047" y="5690"/>
                </a:lnTo>
                <a:lnTo>
                  <a:pt x="211964" y="8695"/>
                </a:lnTo>
                <a:lnTo>
                  <a:pt x="204035" y="11968"/>
                </a:lnTo>
                <a:lnTo>
                  <a:pt x="196210" y="15420"/>
                </a:lnTo>
                <a:lnTo>
                  <a:pt x="180740" y="22642"/>
                </a:lnTo>
                <a:lnTo>
                  <a:pt x="173059" y="26346"/>
                </a:lnTo>
                <a:lnTo>
                  <a:pt x="147592" y="37234"/>
                </a:lnTo>
                <a:lnTo>
                  <a:pt x="79501" y="64921"/>
                </a:lnTo>
                <a:lnTo>
                  <a:pt x="66197" y="71042"/>
                </a:lnTo>
                <a:lnTo>
                  <a:pt x="56057" y="76392"/>
                </a:lnTo>
                <a:lnTo>
                  <a:pt x="48028" y="81229"/>
                </a:lnTo>
                <a:lnTo>
                  <a:pt x="41404" y="85724"/>
                </a:lnTo>
                <a:lnTo>
                  <a:pt x="30658" y="94105"/>
                </a:lnTo>
                <a:lnTo>
                  <a:pt x="21649" y="102063"/>
                </a:lnTo>
                <a:lnTo>
                  <a:pt x="13411" y="109833"/>
                </a:lnTo>
                <a:lnTo>
                  <a:pt x="0" y="122920"/>
                </a:lnTo>
                <a:lnTo>
                  <a:pt x="496" y="124948"/>
                </a:lnTo>
                <a:lnTo>
                  <a:pt x="5992" y="133870"/>
                </a:lnTo>
                <a:lnTo>
                  <a:pt x="7723" y="140903"/>
                </a:lnTo>
                <a:lnTo>
                  <a:pt x="9454" y="143286"/>
                </a:lnTo>
                <a:lnTo>
                  <a:pt x="11878" y="144875"/>
                </a:lnTo>
                <a:lnTo>
                  <a:pt x="19229" y="147911"/>
                </a:lnTo>
                <a:lnTo>
                  <a:pt x="30963" y="153493"/>
                </a:lnTo>
                <a:lnTo>
                  <a:pt x="38918" y="155490"/>
                </a:lnTo>
                <a:lnTo>
                  <a:pt x="48031" y="156821"/>
                </a:lnTo>
                <a:lnTo>
                  <a:pt x="57917" y="157709"/>
                </a:lnTo>
                <a:lnTo>
                  <a:pt x="67047" y="159570"/>
                </a:lnTo>
                <a:lnTo>
                  <a:pt x="75674" y="162081"/>
                </a:lnTo>
                <a:lnTo>
                  <a:pt x="83965" y="165025"/>
                </a:lnTo>
                <a:lnTo>
                  <a:pt x="99652" y="168258"/>
                </a:lnTo>
                <a:lnTo>
                  <a:pt x="120271" y="171683"/>
                </a:lnTo>
                <a:lnTo>
                  <a:pt x="144176" y="175237"/>
                </a:lnTo>
                <a:lnTo>
                  <a:pt x="169004" y="181416"/>
                </a:lnTo>
                <a:lnTo>
                  <a:pt x="194445" y="189345"/>
                </a:lnTo>
                <a:lnTo>
                  <a:pt x="220296" y="198441"/>
                </a:lnTo>
                <a:lnTo>
                  <a:pt x="240070" y="204505"/>
                </a:lnTo>
                <a:lnTo>
                  <a:pt x="255792" y="208548"/>
                </a:lnTo>
                <a:lnTo>
                  <a:pt x="268814" y="211243"/>
                </a:lnTo>
                <a:lnTo>
                  <a:pt x="280036" y="214310"/>
                </a:lnTo>
                <a:lnTo>
                  <a:pt x="290057" y="217624"/>
                </a:lnTo>
                <a:lnTo>
                  <a:pt x="299276" y="221104"/>
                </a:lnTo>
                <a:lnTo>
                  <a:pt x="307963" y="225964"/>
                </a:lnTo>
                <a:lnTo>
                  <a:pt x="316295" y="231744"/>
                </a:lnTo>
                <a:lnTo>
                  <a:pt x="324389" y="238137"/>
                </a:lnTo>
                <a:lnTo>
                  <a:pt x="331056" y="243669"/>
                </a:lnTo>
                <a:lnTo>
                  <a:pt x="341849" y="253203"/>
                </a:lnTo>
                <a:lnTo>
                  <a:pt x="354266" y="265060"/>
                </a:lnTo>
                <a:lnTo>
                  <a:pt x="361133" y="271778"/>
                </a:lnTo>
                <a:lnTo>
                  <a:pt x="365711" y="280066"/>
                </a:lnTo>
                <a:lnTo>
                  <a:pt x="368764" y="289402"/>
                </a:lnTo>
                <a:lnTo>
                  <a:pt x="370798" y="299436"/>
                </a:lnTo>
                <a:lnTo>
                  <a:pt x="372154" y="307395"/>
                </a:lnTo>
                <a:lnTo>
                  <a:pt x="373662" y="319625"/>
                </a:lnTo>
                <a:lnTo>
                  <a:pt x="372794" y="324665"/>
                </a:lnTo>
                <a:lnTo>
                  <a:pt x="368443" y="333651"/>
                </a:lnTo>
                <a:lnTo>
                  <a:pt x="362276" y="345265"/>
                </a:lnTo>
                <a:lnTo>
                  <a:pt x="358853" y="351918"/>
                </a:lnTo>
                <a:lnTo>
                  <a:pt x="348276" y="362696"/>
                </a:lnTo>
                <a:lnTo>
                  <a:pt x="341900" y="367349"/>
                </a:lnTo>
                <a:lnTo>
                  <a:pt x="331429" y="375905"/>
                </a:lnTo>
                <a:lnTo>
                  <a:pt x="321271" y="383941"/>
                </a:lnTo>
                <a:lnTo>
                  <a:pt x="315007" y="387862"/>
                </a:lnTo>
                <a:lnTo>
                  <a:pt x="308290" y="391745"/>
                </a:lnTo>
                <a:lnTo>
                  <a:pt x="294054" y="399448"/>
                </a:lnTo>
                <a:lnTo>
                  <a:pt x="286702" y="403280"/>
                </a:lnTo>
                <a:lnTo>
                  <a:pt x="277991" y="407104"/>
                </a:lnTo>
                <a:lnTo>
                  <a:pt x="268374" y="410924"/>
                </a:lnTo>
                <a:lnTo>
                  <a:pt x="258151" y="414741"/>
                </a:lnTo>
                <a:lnTo>
                  <a:pt x="248796" y="418555"/>
                </a:lnTo>
                <a:lnTo>
                  <a:pt x="240020" y="422368"/>
                </a:lnTo>
                <a:lnTo>
                  <a:pt x="231630" y="426180"/>
                </a:lnTo>
                <a:lnTo>
                  <a:pt x="224765" y="428721"/>
                </a:lnTo>
                <a:lnTo>
                  <a:pt x="213752" y="431545"/>
                </a:lnTo>
                <a:lnTo>
                  <a:pt x="182209" y="439202"/>
                </a:lnTo>
                <a:lnTo>
                  <a:pt x="171498" y="439942"/>
                </a:lnTo>
                <a:lnTo>
                  <a:pt x="161818" y="439166"/>
                </a:lnTo>
                <a:lnTo>
                  <a:pt x="152825" y="437378"/>
                </a:lnTo>
                <a:lnTo>
                  <a:pt x="143018" y="436187"/>
                </a:lnTo>
                <a:lnTo>
                  <a:pt x="132672" y="435393"/>
                </a:lnTo>
                <a:lnTo>
                  <a:pt x="121964" y="434863"/>
                </a:lnTo>
                <a:lnTo>
                  <a:pt x="112285" y="433240"/>
                </a:lnTo>
                <a:lnTo>
                  <a:pt x="103293" y="430888"/>
                </a:lnTo>
                <a:lnTo>
                  <a:pt x="94758" y="428050"/>
                </a:lnTo>
                <a:lnTo>
                  <a:pt x="87797" y="424888"/>
                </a:lnTo>
                <a:lnTo>
                  <a:pt x="76677" y="417987"/>
                </a:lnTo>
                <a:lnTo>
                  <a:pt x="67046" y="411065"/>
                </a:lnTo>
                <a:lnTo>
                  <a:pt x="61104" y="405494"/>
                </a:lnTo>
                <a:lnTo>
                  <a:pt x="59012" y="400961"/>
                </a:lnTo>
                <a:lnTo>
                  <a:pt x="57617" y="395398"/>
                </a:lnTo>
                <a:lnTo>
                  <a:pt x="54827" y="376654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SMARTPenAnnotation379"/>
          <p:cNvSpPr/>
          <p:nvPr/>
        </p:nvSpPr>
        <p:spPr bwMode="auto">
          <a:xfrm>
            <a:off x="6732269" y="1474469"/>
            <a:ext cx="91441" cy="506928"/>
          </a:xfrm>
          <a:custGeom>
            <a:avLst/>
            <a:gdLst/>
            <a:ahLst/>
            <a:cxnLst/>
            <a:rect l="0" t="0" r="0" b="0"/>
            <a:pathLst>
              <a:path w="91441" h="506928">
                <a:moveTo>
                  <a:pt x="0" y="0"/>
                </a:moveTo>
                <a:lnTo>
                  <a:pt x="6069" y="12136"/>
                </a:lnTo>
                <a:lnTo>
                  <a:pt x="7856" y="16981"/>
                </a:lnTo>
                <a:lnTo>
                  <a:pt x="9842" y="25751"/>
                </a:lnTo>
                <a:lnTo>
                  <a:pt x="11641" y="29867"/>
                </a:lnTo>
                <a:lnTo>
                  <a:pt x="14112" y="33882"/>
                </a:lnTo>
                <a:lnTo>
                  <a:pt x="17028" y="37828"/>
                </a:lnTo>
                <a:lnTo>
                  <a:pt x="18972" y="42999"/>
                </a:lnTo>
                <a:lnTo>
                  <a:pt x="21132" y="55517"/>
                </a:lnTo>
                <a:lnTo>
                  <a:pt x="22093" y="69548"/>
                </a:lnTo>
                <a:lnTo>
                  <a:pt x="22348" y="76845"/>
                </a:lnTo>
                <a:lnTo>
                  <a:pt x="23789" y="84250"/>
                </a:lnTo>
                <a:lnTo>
                  <a:pt x="26020" y="91727"/>
                </a:lnTo>
                <a:lnTo>
                  <a:pt x="28777" y="99251"/>
                </a:lnTo>
                <a:lnTo>
                  <a:pt x="30615" y="111888"/>
                </a:lnTo>
                <a:lnTo>
                  <a:pt x="31840" y="127932"/>
                </a:lnTo>
                <a:lnTo>
                  <a:pt x="32656" y="146248"/>
                </a:lnTo>
                <a:lnTo>
                  <a:pt x="34471" y="162269"/>
                </a:lnTo>
                <a:lnTo>
                  <a:pt x="36951" y="176759"/>
                </a:lnTo>
                <a:lnTo>
                  <a:pt x="50056" y="239527"/>
                </a:lnTo>
                <a:lnTo>
                  <a:pt x="52420" y="253665"/>
                </a:lnTo>
                <a:lnTo>
                  <a:pt x="53997" y="265630"/>
                </a:lnTo>
                <a:lnTo>
                  <a:pt x="55049" y="276147"/>
                </a:lnTo>
                <a:lnTo>
                  <a:pt x="55749" y="286968"/>
                </a:lnTo>
                <a:lnTo>
                  <a:pt x="56216" y="297992"/>
                </a:lnTo>
                <a:lnTo>
                  <a:pt x="56528" y="309152"/>
                </a:lnTo>
                <a:lnTo>
                  <a:pt x="58005" y="319131"/>
                </a:lnTo>
                <a:lnTo>
                  <a:pt x="60261" y="328324"/>
                </a:lnTo>
                <a:lnTo>
                  <a:pt x="63034" y="336993"/>
                </a:lnTo>
                <a:lnTo>
                  <a:pt x="64883" y="345312"/>
                </a:lnTo>
                <a:lnTo>
                  <a:pt x="66115" y="353398"/>
                </a:lnTo>
                <a:lnTo>
                  <a:pt x="68755" y="369156"/>
                </a:lnTo>
                <a:lnTo>
                  <a:pt x="71237" y="376914"/>
                </a:lnTo>
                <a:lnTo>
                  <a:pt x="74162" y="384626"/>
                </a:lnTo>
                <a:lnTo>
                  <a:pt x="76111" y="392308"/>
                </a:lnTo>
                <a:lnTo>
                  <a:pt x="78278" y="407616"/>
                </a:lnTo>
                <a:lnTo>
                  <a:pt x="79240" y="422886"/>
                </a:lnTo>
                <a:lnTo>
                  <a:pt x="79497" y="430514"/>
                </a:lnTo>
                <a:lnTo>
                  <a:pt x="80939" y="440680"/>
                </a:lnTo>
                <a:lnTo>
                  <a:pt x="83170" y="452537"/>
                </a:lnTo>
                <a:lnTo>
                  <a:pt x="85926" y="465521"/>
                </a:lnTo>
                <a:lnTo>
                  <a:pt x="87764" y="475448"/>
                </a:lnTo>
                <a:lnTo>
                  <a:pt x="89806" y="489864"/>
                </a:lnTo>
                <a:lnTo>
                  <a:pt x="91117" y="506927"/>
                </a:lnTo>
                <a:lnTo>
                  <a:pt x="91226" y="506861"/>
                </a:lnTo>
                <a:lnTo>
                  <a:pt x="91440" y="502920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SMARTPenAnnotation380"/>
          <p:cNvSpPr/>
          <p:nvPr/>
        </p:nvSpPr>
        <p:spPr bwMode="auto">
          <a:xfrm>
            <a:off x="6676708" y="1452270"/>
            <a:ext cx="339326" cy="294036"/>
          </a:xfrm>
          <a:custGeom>
            <a:avLst/>
            <a:gdLst/>
            <a:ahLst/>
            <a:cxnLst/>
            <a:rect l="0" t="0" r="0" b="0"/>
            <a:pathLst>
              <a:path w="339326" h="294036">
                <a:moveTo>
                  <a:pt x="9842" y="90780"/>
                </a:moveTo>
                <a:lnTo>
                  <a:pt x="3774" y="78644"/>
                </a:lnTo>
                <a:lnTo>
                  <a:pt x="1986" y="73799"/>
                </a:lnTo>
                <a:lnTo>
                  <a:pt x="0" y="65029"/>
                </a:lnTo>
                <a:lnTo>
                  <a:pt x="741" y="59643"/>
                </a:lnTo>
                <a:lnTo>
                  <a:pt x="2505" y="53512"/>
                </a:lnTo>
                <a:lnTo>
                  <a:pt x="4950" y="46884"/>
                </a:lnTo>
                <a:lnTo>
                  <a:pt x="9121" y="42466"/>
                </a:lnTo>
                <a:lnTo>
                  <a:pt x="14441" y="39520"/>
                </a:lnTo>
                <a:lnTo>
                  <a:pt x="20528" y="37557"/>
                </a:lnTo>
                <a:lnTo>
                  <a:pt x="27126" y="34978"/>
                </a:lnTo>
                <a:lnTo>
                  <a:pt x="34065" y="31988"/>
                </a:lnTo>
                <a:lnTo>
                  <a:pt x="48548" y="25280"/>
                </a:lnTo>
                <a:lnTo>
                  <a:pt x="63451" y="18065"/>
                </a:lnTo>
                <a:lnTo>
                  <a:pt x="76061" y="14363"/>
                </a:lnTo>
                <a:lnTo>
                  <a:pt x="92088" y="10625"/>
                </a:lnTo>
                <a:lnTo>
                  <a:pt x="110393" y="6863"/>
                </a:lnTo>
                <a:lnTo>
                  <a:pt x="126405" y="4355"/>
                </a:lnTo>
                <a:lnTo>
                  <a:pt x="140891" y="2684"/>
                </a:lnTo>
                <a:lnTo>
                  <a:pt x="154358" y="1569"/>
                </a:lnTo>
                <a:lnTo>
                  <a:pt x="165876" y="826"/>
                </a:lnTo>
                <a:lnTo>
                  <a:pt x="185446" y="0"/>
                </a:lnTo>
                <a:lnTo>
                  <a:pt x="195491" y="1050"/>
                </a:lnTo>
                <a:lnTo>
                  <a:pt x="205998" y="3020"/>
                </a:lnTo>
                <a:lnTo>
                  <a:pt x="216813" y="5603"/>
                </a:lnTo>
                <a:lnTo>
                  <a:pt x="226562" y="7325"/>
                </a:lnTo>
                <a:lnTo>
                  <a:pt x="235602" y="8473"/>
                </a:lnTo>
                <a:lnTo>
                  <a:pt x="244168" y="9239"/>
                </a:lnTo>
                <a:lnTo>
                  <a:pt x="252419" y="11019"/>
                </a:lnTo>
                <a:lnTo>
                  <a:pt x="260460" y="13476"/>
                </a:lnTo>
                <a:lnTo>
                  <a:pt x="268361" y="16384"/>
                </a:lnTo>
                <a:lnTo>
                  <a:pt x="276167" y="19592"/>
                </a:lnTo>
                <a:lnTo>
                  <a:pt x="283912" y="23001"/>
                </a:lnTo>
                <a:lnTo>
                  <a:pt x="299291" y="30176"/>
                </a:lnTo>
                <a:lnTo>
                  <a:pt x="314592" y="37598"/>
                </a:lnTo>
                <a:lnTo>
                  <a:pt x="319689" y="42625"/>
                </a:lnTo>
                <a:lnTo>
                  <a:pt x="323087" y="48517"/>
                </a:lnTo>
                <a:lnTo>
                  <a:pt x="325351" y="54984"/>
                </a:lnTo>
                <a:lnTo>
                  <a:pt x="328131" y="61836"/>
                </a:lnTo>
                <a:lnTo>
                  <a:pt x="331255" y="68944"/>
                </a:lnTo>
                <a:lnTo>
                  <a:pt x="334607" y="76222"/>
                </a:lnTo>
                <a:lnTo>
                  <a:pt x="336842" y="83615"/>
                </a:lnTo>
                <a:lnTo>
                  <a:pt x="338332" y="91083"/>
                </a:lnTo>
                <a:lnTo>
                  <a:pt x="339325" y="98602"/>
                </a:lnTo>
                <a:lnTo>
                  <a:pt x="338717" y="106154"/>
                </a:lnTo>
                <a:lnTo>
                  <a:pt x="337042" y="113729"/>
                </a:lnTo>
                <a:lnTo>
                  <a:pt x="334655" y="121319"/>
                </a:lnTo>
                <a:lnTo>
                  <a:pt x="330524" y="128920"/>
                </a:lnTo>
                <a:lnTo>
                  <a:pt x="325230" y="136526"/>
                </a:lnTo>
                <a:lnTo>
                  <a:pt x="319161" y="144137"/>
                </a:lnTo>
                <a:lnTo>
                  <a:pt x="312574" y="150481"/>
                </a:lnTo>
                <a:lnTo>
                  <a:pt x="305644" y="155981"/>
                </a:lnTo>
                <a:lnTo>
                  <a:pt x="298483" y="160917"/>
                </a:lnTo>
                <a:lnTo>
                  <a:pt x="291169" y="166748"/>
                </a:lnTo>
                <a:lnTo>
                  <a:pt x="283753" y="173175"/>
                </a:lnTo>
                <a:lnTo>
                  <a:pt x="276269" y="180000"/>
                </a:lnTo>
                <a:lnTo>
                  <a:pt x="261180" y="194356"/>
                </a:lnTo>
                <a:lnTo>
                  <a:pt x="253601" y="201741"/>
                </a:lnTo>
                <a:lnTo>
                  <a:pt x="246008" y="207934"/>
                </a:lnTo>
                <a:lnTo>
                  <a:pt x="238406" y="213332"/>
                </a:lnTo>
                <a:lnTo>
                  <a:pt x="212184" y="230385"/>
                </a:lnTo>
                <a:lnTo>
                  <a:pt x="201887" y="237190"/>
                </a:lnTo>
                <a:lnTo>
                  <a:pt x="192482" y="242996"/>
                </a:lnTo>
                <a:lnTo>
                  <a:pt x="183672" y="248137"/>
                </a:lnTo>
                <a:lnTo>
                  <a:pt x="175259" y="252835"/>
                </a:lnTo>
                <a:lnTo>
                  <a:pt x="127011" y="277649"/>
                </a:lnTo>
                <a:lnTo>
                  <a:pt x="113354" y="283939"/>
                </a:lnTo>
                <a:lnTo>
                  <a:pt x="102980" y="288133"/>
                </a:lnTo>
                <a:lnTo>
                  <a:pt x="94794" y="290928"/>
                </a:lnTo>
                <a:lnTo>
                  <a:pt x="88066" y="292792"/>
                </a:lnTo>
                <a:lnTo>
                  <a:pt x="82311" y="294035"/>
                </a:lnTo>
                <a:lnTo>
                  <a:pt x="66992" y="285090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SMARTPenAnnotation381"/>
          <p:cNvSpPr/>
          <p:nvPr/>
        </p:nvSpPr>
        <p:spPr bwMode="auto">
          <a:xfrm>
            <a:off x="7007259" y="1474634"/>
            <a:ext cx="319372" cy="348814"/>
          </a:xfrm>
          <a:custGeom>
            <a:avLst/>
            <a:gdLst/>
            <a:ahLst/>
            <a:cxnLst/>
            <a:rect l="0" t="0" r="0" b="0"/>
            <a:pathLst>
              <a:path w="319372" h="348814">
                <a:moveTo>
                  <a:pt x="159350" y="34125"/>
                </a:moveTo>
                <a:lnTo>
                  <a:pt x="169192" y="14443"/>
                </a:lnTo>
                <a:lnTo>
                  <a:pt x="168451" y="12114"/>
                </a:lnTo>
                <a:lnTo>
                  <a:pt x="164242" y="6139"/>
                </a:lnTo>
                <a:lnTo>
                  <a:pt x="161342" y="4038"/>
                </a:lnTo>
                <a:lnTo>
                  <a:pt x="154732" y="1703"/>
                </a:lnTo>
                <a:lnTo>
                  <a:pt x="147561" y="666"/>
                </a:lnTo>
                <a:lnTo>
                  <a:pt x="140141" y="205"/>
                </a:lnTo>
                <a:lnTo>
                  <a:pt x="132609" y="0"/>
                </a:lnTo>
                <a:lnTo>
                  <a:pt x="128824" y="1215"/>
                </a:lnTo>
                <a:lnTo>
                  <a:pt x="121229" y="5952"/>
                </a:lnTo>
                <a:lnTo>
                  <a:pt x="114886" y="8993"/>
                </a:lnTo>
                <a:lnTo>
                  <a:pt x="106848" y="12291"/>
                </a:lnTo>
                <a:lnTo>
                  <a:pt x="97678" y="15759"/>
                </a:lnTo>
                <a:lnTo>
                  <a:pt x="90296" y="19341"/>
                </a:lnTo>
                <a:lnTo>
                  <a:pt x="84104" y="22999"/>
                </a:lnTo>
                <a:lnTo>
                  <a:pt x="78706" y="26708"/>
                </a:lnTo>
                <a:lnTo>
                  <a:pt x="69322" y="37602"/>
                </a:lnTo>
                <a:lnTo>
                  <a:pt x="65041" y="44063"/>
                </a:lnTo>
                <a:lnTo>
                  <a:pt x="56899" y="54629"/>
                </a:lnTo>
                <a:lnTo>
                  <a:pt x="49046" y="64828"/>
                </a:lnTo>
                <a:lnTo>
                  <a:pt x="45174" y="71104"/>
                </a:lnTo>
                <a:lnTo>
                  <a:pt x="41323" y="77828"/>
                </a:lnTo>
                <a:lnTo>
                  <a:pt x="33657" y="92072"/>
                </a:lnTo>
                <a:lnTo>
                  <a:pt x="29835" y="99426"/>
                </a:lnTo>
                <a:lnTo>
                  <a:pt x="26017" y="109410"/>
                </a:lnTo>
                <a:lnTo>
                  <a:pt x="22201" y="121145"/>
                </a:lnTo>
                <a:lnTo>
                  <a:pt x="18388" y="134048"/>
                </a:lnTo>
                <a:lnTo>
                  <a:pt x="10764" y="161932"/>
                </a:lnTo>
                <a:lnTo>
                  <a:pt x="6953" y="176480"/>
                </a:lnTo>
                <a:lnTo>
                  <a:pt x="4412" y="188719"/>
                </a:lnTo>
                <a:lnTo>
                  <a:pt x="2718" y="199417"/>
                </a:lnTo>
                <a:lnTo>
                  <a:pt x="1589" y="209090"/>
                </a:lnTo>
                <a:lnTo>
                  <a:pt x="836" y="219349"/>
                </a:lnTo>
                <a:lnTo>
                  <a:pt x="334" y="229998"/>
                </a:lnTo>
                <a:lnTo>
                  <a:pt x="0" y="240907"/>
                </a:lnTo>
                <a:lnTo>
                  <a:pt x="1047" y="250720"/>
                </a:lnTo>
                <a:lnTo>
                  <a:pt x="3015" y="259802"/>
                </a:lnTo>
                <a:lnTo>
                  <a:pt x="5597" y="268396"/>
                </a:lnTo>
                <a:lnTo>
                  <a:pt x="8588" y="274126"/>
                </a:lnTo>
                <a:lnTo>
                  <a:pt x="11852" y="277946"/>
                </a:lnTo>
                <a:lnTo>
                  <a:pt x="15298" y="280492"/>
                </a:lnTo>
                <a:lnTo>
                  <a:pt x="17596" y="283460"/>
                </a:lnTo>
                <a:lnTo>
                  <a:pt x="19127" y="286708"/>
                </a:lnTo>
                <a:lnTo>
                  <a:pt x="20149" y="290144"/>
                </a:lnTo>
                <a:lnTo>
                  <a:pt x="22099" y="292435"/>
                </a:lnTo>
                <a:lnTo>
                  <a:pt x="24670" y="293962"/>
                </a:lnTo>
                <a:lnTo>
                  <a:pt x="27654" y="294980"/>
                </a:lnTo>
                <a:lnTo>
                  <a:pt x="30912" y="294388"/>
                </a:lnTo>
                <a:lnTo>
                  <a:pt x="37921" y="290345"/>
                </a:lnTo>
                <a:lnTo>
                  <a:pt x="45268" y="287701"/>
                </a:lnTo>
                <a:lnTo>
                  <a:pt x="54037" y="285256"/>
                </a:lnTo>
                <a:lnTo>
                  <a:pt x="59932" y="282825"/>
                </a:lnTo>
                <a:lnTo>
                  <a:pt x="66402" y="279936"/>
                </a:lnTo>
                <a:lnTo>
                  <a:pt x="71984" y="278009"/>
                </a:lnTo>
                <a:lnTo>
                  <a:pt x="81574" y="275868"/>
                </a:lnTo>
                <a:lnTo>
                  <a:pt x="85910" y="272757"/>
                </a:lnTo>
                <a:lnTo>
                  <a:pt x="94113" y="262527"/>
                </a:lnTo>
                <a:lnTo>
                  <a:pt x="111940" y="236420"/>
                </a:lnTo>
                <a:lnTo>
                  <a:pt x="117583" y="228679"/>
                </a:lnTo>
                <a:lnTo>
                  <a:pt x="122616" y="222247"/>
                </a:lnTo>
                <a:lnTo>
                  <a:pt x="127241" y="216690"/>
                </a:lnTo>
                <a:lnTo>
                  <a:pt x="132864" y="207905"/>
                </a:lnTo>
                <a:lnTo>
                  <a:pt x="139152" y="196969"/>
                </a:lnTo>
                <a:lnTo>
                  <a:pt x="145885" y="184598"/>
                </a:lnTo>
                <a:lnTo>
                  <a:pt x="151644" y="171270"/>
                </a:lnTo>
                <a:lnTo>
                  <a:pt x="156753" y="157305"/>
                </a:lnTo>
                <a:lnTo>
                  <a:pt x="161429" y="142915"/>
                </a:lnTo>
                <a:lnTo>
                  <a:pt x="167086" y="128242"/>
                </a:lnTo>
                <a:lnTo>
                  <a:pt x="173398" y="113380"/>
                </a:lnTo>
                <a:lnTo>
                  <a:pt x="180144" y="98392"/>
                </a:lnTo>
                <a:lnTo>
                  <a:pt x="187184" y="84590"/>
                </a:lnTo>
                <a:lnTo>
                  <a:pt x="194416" y="71578"/>
                </a:lnTo>
                <a:lnTo>
                  <a:pt x="201777" y="59094"/>
                </a:lnTo>
                <a:lnTo>
                  <a:pt x="206685" y="49501"/>
                </a:lnTo>
                <a:lnTo>
                  <a:pt x="209957" y="41836"/>
                </a:lnTo>
                <a:lnTo>
                  <a:pt x="212138" y="35456"/>
                </a:lnTo>
                <a:lnTo>
                  <a:pt x="217949" y="24980"/>
                </a:lnTo>
                <a:lnTo>
                  <a:pt x="225959" y="13975"/>
                </a:lnTo>
                <a:lnTo>
                  <a:pt x="226616" y="14341"/>
                </a:lnTo>
                <a:lnTo>
                  <a:pt x="227054" y="15856"/>
                </a:lnTo>
                <a:lnTo>
                  <a:pt x="227671" y="24056"/>
                </a:lnTo>
                <a:lnTo>
                  <a:pt x="227758" y="27412"/>
                </a:lnTo>
                <a:lnTo>
                  <a:pt x="226545" y="30920"/>
                </a:lnTo>
                <a:lnTo>
                  <a:pt x="221812" y="38204"/>
                </a:lnTo>
                <a:lnTo>
                  <a:pt x="217502" y="47005"/>
                </a:lnTo>
                <a:lnTo>
                  <a:pt x="212088" y="59222"/>
                </a:lnTo>
                <a:lnTo>
                  <a:pt x="205939" y="73716"/>
                </a:lnTo>
                <a:lnTo>
                  <a:pt x="201839" y="85919"/>
                </a:lnTo>
                <a:lnTo>
                  <a:pt x="199106" y="96595"/>
                </a:lnTo>
                <a:lnTo>
                  <a:pt x="197284" y="106252"/>
                </a:lnTo>
                <a:lnTo>
                  <a:pt x="194800" y="115230"/>
                </a:lnTo>
                <a:lnTo>
                  <a:pt x="191873" y="123755"/>
                </a:lnTo>
                <a:lnTo>
                  <a:pt x="188652" y="131978"/>
                </a:lnTo>
                <a:lnTo>
                  <a:pt x="181687" y="151276"/>
                </a:lnTo>
                <a:lnTo>
                  <a:pt x="178052" y="161756"/>
                </a:lnTo>
                <a:lnTo>
                  <a:pt x="174358" y="176362"/>
                </a:lnTo>
                <a:lnTo>
                  <a:pt x="170626" y="193720"/>
                </a:lnTo>
                <a:lnTo>
                  <a:pt x="166868" y="212912"/>
                </a:lnTo>
                <a:lnTo>
                  <a:pt x="164362" y="228246"/>
                </a:lnTo>
                <a:lnTo>
                  <a:pt x="162691" y="241009"/>
                </a:lnTo>
                <a:lnTo>
                  <a:pt x="161577" y="252058"/>
                </a:lnTo>
                <a:lnTo>
                  <a:pt x="160835" y="260694"/>
                </a:lnTo>
                <a:lnTo>
                  <a:pt x="160340" y="267721"/>
                </a:lnTo>
                <a:lnTo>
                  <a:pt x="160011" y="273676"/>
                </a:lnTo>
                <a:lnTo>
                  <a:pt x="161060" y="281456"/>
                </a:lnTo>
                <a:lnTo>
                  <a:pt x="163031" y="290452"/>
                </a:lnTo>
                <a:lnTo>
                  <a:pt x="165614" y="300260"/>
                </a:lnTo>
                <a:lnTo>
                  <a:pt x="168606" y="308069"/>
                </a:lnTo>
                <a:lnTo>
                  <a:pt x="171871" y="314544"/>
                </a:lnTo>
                <a:lnTo>
                  <a:pt x="175317" y="320131"/>
                </a:lnTo>
                <a:lnTo>
                  <a:pt x="180155" y="325126"/>
                </a:lnTo>
                <a:lnTo>
                  <a:pt x="185921" y="329726"/>
                </a:lnTo>
                <a:lnTo>
                  <a:pt x="192304" y="334062"/>
                </a:lnTo>
                <a:lnTo>
                  <a:pt x="197829" y="336954"/>
                </a:lnTo>
                <a:lnTo>
                  <a:pt x="207355" y="340166"/>
                </a:lnTo>
                <a:lnTo>
                  <a:pt x="215823" y="344980"/>
                </a:lnTo>
                <a:lnTo>
                  <a:pt x="219859" y="348042"/>
                </a:lnTo>
                <a:lnTo>
                  <a:pt x="223819" y="348813"/>
                </a:lnTo>
                <a:lnTo>
                  <a:pt x="227730" y="348057"/>
                </a:lnTo>
                <a:lnTo>
                  <a:pt x="231606" y="346283"/>
                </a:lnTo>
                <a:lnTo>
                  <a:pt x="238001" y="345101"/>
                </a:lnTo>
                <a:lnTo>
                  <a:pt x="246075" y="344312"/>
                </a:lnTo>
                <a:lnTo>
                  <a:pt x="255266" y="343787"/>
                </a:lnTo>
                <a:lnTo>
                  <a:pt x="262665" y="342166"/>
                </a:lnTo>
                <a:lnTo>
                  <a:pt x="319371" y="319876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SMARTPenAnnotation382"/>
          <p:cNvSpPr/>
          <p:nvPr/>
        </p:nvSpPr>
        <p:spPr bwMode="auto">
          <a:xfrm>
            <a:off x="7281550" y="1479314"/>
            <a:ext cx="170810" cy="390257"/>
          </a:xfrm>
          <a:custGeom>
            <a:avLst/>
            <a:gdLst/>
            <a:ahLst/>
            <a:cxnLst/>
            <a:rect l="0" t="0" r="0" b="0"/>
            <a:pathLst>
              <a:path w="170810" h="390257">
                <a:moveTo>
                  <a:pt x="147950" y="6586"/>
                </a:moveTo>
                <a:lnTo>
                  <a:pt x="129746" y="518"/>
                </a:lnTo>
                <a:lnTo>
                  <a:pt x="123114" y="0"/>
                </a:lnTo>
                <a:lnTo>
                  <a:pt x="117423" y="925"/>
                </a:lnTo>
                <a:lnTo>
                  <a:pt x="105230" y="5467"/>
                </a:lnTo>
                <a:lnTo>
                  <a:pt x="100176" y="9475"/>
                </a:lnTo>
                <a:lnTo>
                  <a:pt x="97051" y="12322"/>
                </a:lnTo>
                <a:lnTo>
                  <a:pt x="80516" y="28464"/>
                </a:lnTo>
                <a:lnTo>
                  <a:pt x="75054" y="35141"/>
                </a:lnTo>
                <a:lnTo>
                  <a:pt x="70143" y="42133"/>
                </a:lnTo>
                <a:lnTo>
                  <a:pt x="65598" y="49334"/>
                </a:lnTo>
                <a:lnTo>
                  <a:pt x="61299" y="57944"/>
                </a:lnTo>
                <a:lnTo>
                  <a:pt x="57163" y="67495"/>
                </a:lnTo>
                <a:lnTo>
                  <a:pt x="53135" y="77672"/>
                </a:lnTo>
                <a:lnTo>
                  <a:pt x="47910" y="89536"/>
                </a:lnTo>
                <a:lnTo>
                  <a:pt x="35331" y="116266"/>
                </a:lnTo>
                <a:lnTo>
                  <a:pt x="30960" y="129236"/>
                </a:lnTo>
                <a:lnTo>
                  <a:pt x="28047" y="141692"/>
                </a:lnTo>
                <a:lnTo>
                  <a:pt x="26104" y="153807"/>
                </a:lnTo>
                <a:lnTo>
                  <a:pt x="23539" y="164423"/>
                </a:lnTo>
                <a:lnTo>
                  <a:pt x="20560" y="174040"/>
                </a:lnTo>
                <a:lnTo>
                  <a:pt x="17302" y="182992"/>
                </a:lnTo>
                <a:lnTo>
                  <a:pt x="13862" y="191500"/>
                </a:lnTo>
                <a:lnTo>
                  <a:pt x="10297" y="199712"/>
                </a:lnTo>
                <a:lnTo>
                  <a:pt x="6652" y="207726"/>
                </a:lnTo>
                <a:lnTo>
                  <a:pt x="4221" y="220689"/>
                </a:lnTo>
                <a:lnTo>
                  <a:pt x="2601" y="236951"/>
                </a:lnTo>
                <a:lnTo>
                  <a:pt x="800" y="271530"/>
                </a:lnTo>
                <a:lnTo>
                  <a:pt x="0" y="299599"/>
                </a:lnTo>
                <a:lnTo>
                  <a:pt x="1056" y="309878"/>
                </a:lnTo>
                <a:lnTo>
                  <a:pt x="3031" y="318000"/>
                </a:lnTo>
                <a:lnTo>
                  <a:pt x="5617" y="324685"/>
                </a:lnTo>
                <a:lnTo>
                  <a:pt x="8491" y="335500"/>
                </a:lnTo>
                <a:lnTo>
                  <a:pt x="9256" y="340162"/>
                </a:lnTo>
                <a:lnTo>
                  <a:pt x="13495" y="348728"/>
                </a:lnTo>
                <a:lnTo>
                  <a:pt x="16403" y="352791"/>
                </a:lnTo>
                <a:lnTo>
                  <a:pt x="20882" y="356769"/>
                </a:lnTo>
                <a:lnTo>
                  <a:pt x="26408" y="360691"/>
                </a:lnTo>
                <a:lnTo>
                  <a:pt x="41392" y="370043"/>
                </a:lnTo>
                <a:lnTo>
                  <a:pt x="45161" y="372081"/>
                </a:lnTo>
                <a:lnTo>
                  <a:pt x="56123" y="377731"/>
                </a:lnTo>
                <a:lnTo>
                  <a:pt x="62601" y="379746"/>
                </a:lnTo>
                <a:lnTo>
                  <a:pt x="69461" y="381089"/>
                </a:lnTo>
                <a:lnTo>
                  <a:pt x="76573" y="381985"/>
                </a:lnTo>
                <a:lnTo>
                  <a:pt x="82585" y="382582"/>
                </a:lnTo>
                <a:lnTo>
                  <a:pt x="87864" y="382979"/>
                </a:lnTo>
                <a:lnTo>
                  <a:pt x="92652" y="383245"/>
                </a:lnTo>
                <a:lnTo>
                  <a:pt x="100925" y="384692"/>
                </a:lnTo>
                <a:lnTo>
                  <a:pt x="111520" y="386926"/>
                </a:lnTo>
                <a:lnTo>
                  <a:pt x="123663" y="389686"/>
                </a:lnTo>
                <a:lnTo>
                  <a:pt x="134298" y="390256"/>
                </a:lnTo>
                <a:lnTo>
                  <a:pt x="143929" y="389366"/>
                </a:lnTo>
                <a:lnTo>
                  <a:pt x="170809" y="383775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SMARTPenAnnotation383"/>
          <p:cNvSpPr/>
          <p:nvPr/>
        </p:nvSpPr>
        <p:spPr bwMode="auto">
          <a:xfrm>
            <a:off x="7409877" y="1508963"/>
            <a:ext cx="179643" cy="329419"/>
          </a:xfrm>
          <a:custGeom>
            <a:avLst/>
            <a:gdLst/>
            <a:ahLst/>
            <a:cxnLst/>
            <a:rect l="0" t="0" r="0" b="0"/>
            <a:pathLst>
              <a:path w="179643" h="329419">
                <a:moveTo>
                  <a:pt x="31053" y="159816"/>
                </a:moveTo>
                <a:lnTo>
                  <a:pt x="37121" y="153749"/>
                </a:lnTo>
                <a:lnTo>
                  <a:pt x="41448" y="150691"/>
                </a:lnTo>
                <a:lnTo>
                  <a:pt x="46873" y="147383"/>
                </a:lnTo>
                <a:lnTo>
                  <a:pt x="53029" y="143908"/>
                </a:lnTo>
                <a:lnTo>
                  <a:pt x="58404" y="140321"/>
                </a:lnTo>
                <a:lnTo>
                  <a:pt x="63256" y="136659"/>
                </a:lnTo>
                <a:lnTo>
                  <a:pt x="67762" y="132948"/>
                </a:lnTo>
                <a:lnTo>
                  <a:pt x="74576" y="127934"/>
                </a:lnTo>
                <a:lnTo>
                  <a:pt x="92306" y="115590"/>
                </a:lnTo>
                <a:lnTo>
                  <a:pt x="99828" y="110012"/>
                </a:lnTo>
                <a:lnTo>
                  <a:pt x="106113" y="105024"/>
                </a:lnTo>
                <a:lnTo>
                  <a:pt x="111573" y="100428"/>
                </a:lnTo>
                <a:lnTo>
                  <a:pt x="117753" y="93554"/>
                </a:lnTo>
                <a:lnTo>
                  <a:pt x="124412" y="85161"/>
                </a:lnTo>
                <a:lnTo>
                  <a:pt x="131392" y="75757"/>
                </a:lnTo>
                <a:lnTo>
                  <a:pt x="137315" y="66947"/>
                </a:lnTo>
                <a:lnTo>
                  <a:pt x="142534" y="58533"/>
                </a:lnTo>
                <a:lnTo>
                  <a:pt x="147284" y="50384"/>
                </a:lnTo>
                <a:lnTo>
                  <a:pt x="150450" y="43682"/>
                </a:lnTo>
                <a:lnTo>
                  <a:pt x="152561" y="37943"/>
                </a:lnTo>
                <a:lnTo>
                  <a:pt x="153968" y="32848"/>
                </a:lnTo>
                <a:lnTo>
                  <a:pt x="153636" y="28181"/>
                </a:lnTo>
                <a:lnTo>
                  <a:pt x="152145" y="23799"/>
                </a:lnTo>
                <a:lnTo>
                  <a:pt x="148372" y="15544"/>
                </a:lnTo>
                <a:lnTo>
                  <a:pt x="146695" y="7642"/>
                </a:lnTo>
                <a:lnTo>
                  <a:pt x="145750" y="2121"/>
                </a:lnTo>
                <a:lnTo>
                  <a:pt x="144347" y="1346"/>
                </a:lnTo>
                <a:lnTo>
                  <a:pt x="139402" y="485"/>
                </a:lnTo>
                <a:lnTo>
                  <a:pt x="135546" y="0"/>
                </a:lnTo>
                <a:lnTo>
                  <a:pt x="131258" y="3274"/>
                </a:lnTo>
                <a:lnTo>
                  <a:pt x="128336" y="5925"/>
                </a:lnTo>
                <a:lnTo>
                  <a:pt x="121702" y="12257"/>
                </a:lnTo>
                <a:lnTo>
                  <a:pt x="118156" y="15723"/>
                </a:lnTo>
                <a:lnTo>
                  <a:pt x="115792" y="19304"/>
                </a:lnTo>
                <a:lnTo>
                  <a:pt x="113164" y="26670"/>
                </a:lnTo>
                <a:lnTo>
                  <a:pt x="109924" y="30412"/>
                </a:lnTo>
                <a:lnTo>
                  <a:pt x="105223" y="34177"/>
                </a:lnTo>
                <a:lnTo>
                  <a:pt x="99550" y="37957"/>
                </a:lnTo>
                <a:lnTo>
                  <a:pt x="95767" y="43017"/>
                </a:lnTo>
                <a:lnTo>
                  <a:pt x="93246" y="48930"/>
                </a:lnTo>
                <a:lnTo>
                  <a:pt x="91565" y="55412"/>
                </a:lnTo>
                <a:lnTo>
                  <a:pt x="89174" y="62274"/>
                </a:lnTo>
                <a:lnTo>
                  <a:pt x="86311" y="69388"/>
                </a:lnTo>
                <a:lnTo>
                  <a:pt x="83131" y="76671"/>
                </a:lnTo>
                <a:lnTo>
                  <a:pt x="78472" y="84066"/>
                </a:lnTo>
                <a:lnTo>
                  <a:pt x="72825" y="91536"/>
                </a:lnTo>
                <a:lnTo>
                  <a:pt x="66521" y="99056"/>
                </a:lnTo>
                <a:lnTo>
                  <a:pt x="61049" y="107880"/>
                </a:lnTo>
                <a:lnTo>
                  <a:pt x="56130" y="117572"/>
                </a:lnTo>
                <a:lnTo>
                  <a:pt x="51580" y="127843"/>
                </a:lnTo>
                <a:lnTo>
                  <a:pt x="36366" y="159576"/>
                </a:lnTo>
                <a:lnTo>
                  <a:pt x="26975" y="178706"/>
                </a:lnTo>
                <a:lnTo>
                  <a:pt x="19444" y="197810"/>
                </a:lnTo>
                <a:lnTo>
                  <a:pt x="13154" y="216895"/>
                </a:lnTo>
                <a:lnTo>
                  <a:pt x="7689" y="235969"/>
                </a:lnTo>
                <a:lnTo>
                  <a:pt x="4047" y="249955"/>
                </a:lnTo>
                <a:lnTo>
                  <a:pt x="1620" y="260549"/>
                </a:lnTo>
                <a:lnTo>
                  <a:pt x="0" y="268881"/>
                </a:lnTo>
                <a:lnTo>
                  <a:pt x="191" y="276976"/>
                </a:lnTo>
                <a:lnTo>
                  <a:pt x="1588" y="284913"/>
                </a:lnTo>
                <a:lnTo>
                  <a:pt x="3789" y="292744"/>
                </a:lnTo>
                <a:lnTo>
                  <a:pt x="6527" y="299235"/>
                </a:lnTo>
                <a:lnTo>
                  <a:pt x="9622" y="304832"/>
                </a:lnTo>
                <a:lnTo>
                  <a:pt x="17647" y="316873"/>
                </a:lnTo>
                <a:lnTo>
                  <a:pt x="20846" y="319131"/>
                </a:lnTo>
                <a:lnTo>
                  <a:pt x="25518" y="321906"/>
                </a:lnTo>
                <a:lnTo>
                  <a:pt x="31173" y="325026"/>
                </a:lnTo>
                <a:lnTo>
                  <a:pt x="36213" y="327106"/>
                </a:lnTo>
                <a:lnTo>
                  <a:pt x="40843" y="328493"/>
                </a:lnTo>
                <a:lnTo>
                  <a:pt x="45200" y="329418"/>
                </a:lnTo>
                <a:lnTo>
                  <a:pt x="50644" y="328764"/>
                </a:lnTo>
                <a:lnTo>
                  <a:pt x="56813" y="327058"/>
                </a:lnTo>
                <a:lnTo>
                  <a:pt x="63466" y="324651"/>
                </a:lnTo>
                <a:lnTo>
                  <a:pt x="76792" y="321776"/>
                </a:lnTo>
                <a:lnTo>
                  <a:pt x="94565" y="318590"/>
                </a:lnTo>
                <a:lnTo>
                  <a:pt x="115305" y="315195"/>
                </a:lnTo>
                <a:lnTo>
                  <a:pt x="131671" y="314202"/>
                </a:lnTo>
                <a:lnTo>
                  <a:pt x="145122" y="314810"/>
                </a:lnTo>
                <a:lnTo>
                  <a:pt x="179642" y="319837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few more terms to know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76400"/>
            <a:ext cx="6096000" cy="4953000"/>
          </a:xfrm>
        </p:spPr>
        <p:txBody>
          <a:bodyPr/>
          <a:lstStyle/>
          <a:p>
            <a:r>
              <a:rPr lang="en-US" b="1" dirty="0" smtClean="0"/>
              <a:t>Congruent circles </a:t>
            </a:r>
            <a:r>
              <a:rPr lang="en-US" dirty="0" smtClean="0"/>
              <a:t>are circles that have congruent radii.</a:t>
            </a:r>
          </a:p>
          <a:p>
            <a:r>
              <a:rPr lang="en-US" b="1" dirty="0" smtClean="0"/>
              <a:t>Concentric circles </a:t>
            </a:r>
            <a:r>
              <a:rPr lang="en-US" dirty="0" smtClean="0"/>
              <a:t>are circles that lie in the same plane and have the same center.</a:t>
            </a:r>
          </a:p>
          <a:p>
            <a:r>
              <a:rPr lang="en-US" b="1" dirty="0" smtClean="0"/>
              <a:t>Concentric spheres </a:t>
            </a:r>
            <a:r>
              <a:rPr lang="en-US" dirty="0" smtClean="0"/>
              <a:t>are spheres that have the same center.</a:t>
            </a:r>
          </a:p>
          <a:p>
            <a:endParaRPr lang="en-US" dirty="0"/>
          </a:p>
        </p:txBody>
      </p:sp>
      <p:sp>
        <p:nvSpPr>
          <p:cNvPr id="4" name="SMARTPenAnnotation366"/>
          <p:cNvSpPr/>
          <p:nvPr/>
        </p:nvSpPr>
        <p:spPr bwMode="auto">
          <a:xfrm>
            <a:off x="6469922" y="2045982"/>
            <a:ext cx="737511" cy="811002"/>
          </a:xfrm>
          <a:custGeom>
            <a:avLst/>
            <a:gdLst/>
            <a:ahLst/>
            <a:cxnLst/>
            <a:rect l="0" t="0" r="0" b="0"/>
            <a:pathLst>
              <a:path w="737511" h="811002">
                <a:moveTo>
                  <a:pt x="456658" y="45707"/>
                </a:moveTo>
                <a:lnTo>
                  <a:pt x="450590" y="39640"/>
                </a:lnTo>
                <a:lnTo>
                  <a:pt x="448802" y="36582"/>
                </a:lnTo>
                <a:lnTo>
                  <a:pt x="445017" y="26212"/>
                </a:lnTo>
                <a:lnTo>
                  <a:pt x="435527" y="13617"/>
                </a:lnTo>
                <a:lnTo>
                  <a:pt x="433679" y="12883"/>
                </a:lnTo>
                <a:lnTo>
                  <a:pt x="428242" y="12069"/>
                </a:lnTo>
                <a:lnTo>
                  <a:pt x="425013" y="10582"/>
                </a:lnTo>
                <a:lnTo>
                  <a:pt x="414402" y="3691"/>
                </a:lnTo>
                <a:lnTo>
                  <a:pt x="406974" y="1634"/>
                </a:lnTo>
                <a:lnTo>
                  <a:pt x="389584" y="475"/>
                </a:lnTo>
                <a:lnTo>
                  <a:pt x="368345" y="132"/>
                </a:lnTo>
                <a:lnTo>
                  <a:pt x="327022" y="0"/>
                </a:lnTo>
                <a:lnTo>
                  <a:pt x="314353" y="2536"/>
                </a:lnTo>
                <a:lnTo>
                  <a:pt x="299558" y="6766"/>
                </a:lnTo>
                <a:lnTo>
                  <a:pt x="242322" y="25739"/>
                </a:lnTo>
                <a:lnTo>
                  <a:pt x="221275" y="33869"/>
                </a:lnTo>
                <a:lnTo>
                  <a:pt x="212105" y="37815"/>
                </a:lnTo>
                <a:lnTo>
                  <a:pt x="204722" y="42986"/>
                </a:lnTo>
                <a:lnTo>
                  <a:pt x="186995" y="61129"/>
                </a:lnTo>
                <a:lnTo>
                  <a:pt x="164950" y="77652"/>
                </a:lnTo>
                <a:lnTo>
                  <a:pt x="145400" y="95465"/>
                </a:lnTo>
                <a:lnTo>
                  <a:pt x="127397" y="116082"/>
                </a:lnTo>
                <a:lnTo>
                  <a:pt x="110930" y="136675"/>
                </a:lnTo>
                <a:lnTo>
                  <a:pt x="95144" y="154294"/>
                </a:lnTo>
                <a:lnTo>
                  <a:pt x="78044" y="178494"/>
                </a:lnTo>
                <a:lnTo>
                  <a:pt x="69099" y="197433"/>
                </a:lnTo>
                <a:lnTo>
                  <a:pt x="60889" y="217281"/>
                </a:lnTo>
                <a:lnTo>
                  <a:pt x="53007" y="234569"/>
                </a:lnTo>
                <a:lnTo>
                  <a:pt x="47857" y="249085"/>
                </a:lnTo>
                <a:lnTo>
                  <a:pt x="29744" y="305640"/>
                </a:lnTo>
                <a:lnTo>
                  <a:pt x="24728" y="319326"/>
                </a:lnTo>
                <a:lnTo>
                  <a:pt x="17039" y="341306"/>
                </a:lnTo>
                <a:lnTo>
                  <a:pt x="11440" y="369230"/>
                </a:lnTo>
                <a:lnTo>
                  <a:pt x="5630" y="390155"/>
                </a:lnTo>
                <a:lnTo>
                  <a:pt x="3572" y="402339"/>
                </a:lnTo>
                <a:lnTo>
                  <a:pt x="2201" y="415542"/>
                </a:lnTo>
                <a:lnTo>
                  <a:pt x="677" y="441218"/>
                </a:lnTo>
                <a:lnTo>
                  <a:pt x="0" y="461097"/>
                </a:lnTo>
                <a:lnTo>
                  <a:pt x="3085" y="485172"/>
                </a:lnTo>
                <a:lnTo>
                  <a:pt x="5686" y="498703"/>
                </a:lnTo>
                <a:lnTo>
                  <a:pt x="9959" y="515345"/>
                </a:lnTo>
                <a:lnTo>
                  <a:pt x="15349" y="534059"/>
                </a:lnTo>
                <a:lnTo>
                  <a:pt x="21482" y="554155"/>
                </a:lnTo>
                <a:lnTo>
                  <a:pt x="26840" y="570093"/>
                </a:lnTo>
                <a:lnTo>
                  <a:pt x="36181" y="594574"/>
                </a:lnTo>
                <a:lnTo>
                  <a:pt x="48580" y="616569"/>
                </a:lnTo>
                <a:lnTo>
                  <a:pt x="60297" y="637197"/>
                </a:lnTo>
                <a:lnTo>
                  <a:pt x="71812" y="659396"/>
                </a:lnTo>
                <a:lnTo>
                  <a:pt x="90893" y="688207"/>
                </a:lnTo>
                <a:lnTo>
                  <a:pt x="102326" y="705978"/>
                </a:lnTo>
                <a:lnTo>
                  <a:pt x="123636" y="729428"/>
                </a:lnTo>
                <a:lnTo>
                  <a:pt x="144448" y="749394"/>
                </a:lnTo>
                <a:lnTo>
                  <a:pt x="164479" y="761643"/>
                </a:lnTo>
                <a:lnTo>
                  <a:pt x="185230" y="772045"/>
                </a:lnTo>
                <a:lnTo>
                  <a:pt x="207651" y="779591"/>
                </a:lnTo>
                <a:lnTo>
                  <a:pt x="221528" y="784628"/>
                </a:lnTo>
                <a:lnTo>
                  <a:pt x="243620" y="788733"/>
                </a:lnTo>
                <a:lnTo>
                  <a:pt x="266253" y="796159"/>
                </a:lnTo>
                <a:lnTo>
                  <a:pt x="289046" y="800193"/>
                </a:lnTo>
                <a:lnTo>
                  <a:pt x="304270" y="805638"/>
                </a:lnTo>
                <a:lnTo>
                  <a:pt x="326277" y="808904"/>
                </a:lnTo>
                <a:lnTo>
                  <a:pt x="339257" y="809775"/>
                </a:lnTo>
                <a:lnTo>
                  <a:pt x="352990" y="810356"/>
                </a:lnTo>
                <a:lnTo>
                  <a:pt x="381796" y="811001"/>
                </a:lnTo>
                <a:lnTo>
                  <a:pt x="396590" y="809903"/>
                </a:lnTo>
                <a:lnTo>
                  <a:pt x="411533" y="807901"/>
                </a:lnTo>
                <a:lnTo>
                  <a:pt x="426574" y="805297"/>
                </a:lnTo>
                <a:lnTo>
                  <a:pt x="439142" y="803560"/>
                </a:lnTo>
                <a:lnTo>
                  <a:pt x="459880" y="801631"/>
                </a:lnTo>
                <a:lnTo>
                  <a:pt x="474046" y="798576"/>
                </a:lnTo>
                <a:lnTo>
                  <a:pt x="491109" y="794000"/>
                </a:lnTo>
                <a:lnTo>
                  <a:pt x="510105" y="788409"/>
                </a:lnTo>
                <a:lnTo>
                  <a:pt x="524040" y="783412"/>
                </a:lnTo>
                <a:lnTo>
                  <a:pt x="542908" y="774473"/>
                </a:lnTo>
                <a:lnTo>
                  <a:pt x="589886" y="750650"/>
                </a:lnTo>
                <a:lnTo>
                  <a:pt x="606764" y="739155"/>
                </a:lnTo>
                <a:lnTo>
                  <a:pt x="622431" y="728133"/>
                </a:lnTo>
                <a:lnTo>
                  <a:pt x="639555" y="716038"/>
                </a:lnTo>
                <a:lnTo>
                  <a:pt x="651399" y="706429"/>
                </a:lnTo>
                <a:lnTo>
                  <a:pt x="667670" y="687765"/>
                </a:lnTo>
                <a:lnTo>
                  <a:pt x="686331" y="665076"/>
                </a:lnTo>
                <a:lnTo>
                  <a:pt x="703091" y="646526"/>
                </a:lnTo>
                <a:lnTo>
                  <a:pt x="720739" y="621802"/>
                </a:lnTo>
                <a:lnTo>
                  <a:pt x="726427" y="609513"/>
                </a:lnTo>
                <a:lnTo>
                  <a:pt x="727944" y="604458"/>
                </a:lnTo>
                <a:lnTo>
                  <a:pt x="730079" y="579140"/>
                </a:lnTo>
                <a:lnTo>
                  <a:pt x="730578" y="558378"/>
                </a:lnTo>
                <a:lnTo>
                  <a:pt x="732070" y="535181"/>
                </a:lnTo>
                <a:lnTo>
                  <a:pt x="734246" y="521883"/>
                </a:lnTo>
                <a:lnTo>
                  <a:pt x="736966" y="507938"/>
                </a:lnTo>
                <a:lnTo>
                  <a:pt x="737510" y="494831"/>
                </a:lnTo>
                <a:lnTo>
                  <a:pt x="734727" y="470108"/>
                </a:lnTo>
                <a:lnTo>
                  <a:pt x="733478" y="456911"/>
                </a:lnTo>
                <a:lnTo>
                  <a:pt x="732644" y="443033"/>
                </a:lnTo>
                <a:lnTo>
                  <a:pt x="731719" y="415337"/>
                </a:lnTo>
                <a:lnTo>
                  <a:pt x="731307" y="390327"/>
                </a:lnTo>
                <a:lnTo>
                  <a:pt x="729927" y="377054"/>
                </a:lnTo>
                <a:lnTo>
                  <a:pt x="727737" y="363125"/>
                </a:lnTo>
                <a:lnTo>
                  <a:pt x="725007" y="348759"/>
                </a:lnTo>
                <a:lnTo>
                  <a:pt x="720648" y="334102"/>
                </a:lnTo>
                <a:lnTo>
                  <a:pt x="715201" y="319250"/>
                </a:lnTo>
                <a:lnTo>
                  <a:pt x="709030" y="304270"/>
                </a:lnTo>
                <a:lnTo>
                  <a:pt x="702376" y="290472"/>
                </a:lnTo>
                <a:lnTo>
                  <a:pt x="695400" y="277464"/>
                </a:lnTo>
                <a:lnTo>
                  <a:pt x="682146" y="255390"/>
                </a:lnTo>
                <a:lnTo>
                  <a:pt x="666273" y="232014"/>
                </a:lnTo>
                <a:lnTo>
                  <a:pt x="653113" y="208097"/>
                </a:lnTo>
                <a:lnTo>
                  <a:pt x="637493" y="184275"/>
                </a:lnTo>
                <a:lnTo>
                  <a:pt x="610441" y="153183"/>
                </a:lnTo>
                <a:lnTo>
                  <a:pt x="591046" y="128611"/>
                </a:lnTo>
                <a:lnTo>
                  <a:pt x="579270" y="116217"/>
                </a:lnTo>
                <a:lnTo>
                  <a:pt x="566339" y="104144"/>
                </a:lnTo>
                <a:lnTo>
                  <a:pt x="552638" y="92285"/>
                </a:lnTo>
                <a:lnTo>
                  <a:pt x="539695" y="81839"/>
                </a:lnTo>
                <a:lnTo>
                  <a:pt x="527256" y="72335"/>
                </a:lnTo>
                <a:lnTo>
                  <a:pt x="505814" y="56272"/>
                </a:lnTo>
                <a:lnTo>
                  <a:pt x="486604" y="41359"/>
                </a:lnTo>
                <a:lnTo>
                  <a:pt x="477164" y="37425"/>
                </a:lnTo>
                <a:lnTo>
                  <a:pt x="461961" y="35676"/>
                </a:lnTo>
                <a:lnTo>
                  <a:pt x="441235" y="34899"/>
                </a:lnTo>
                <a:lnTo>
                  <a:pt x="415090" y="34554"/>
                </a:lnTo>
                <a:lnTo>
                  <a:pt x="402276" y="35732"/>
                </a:lnTo>
                <a:lnTo>
                  <a:pt x="389922" y="37787"/>
                </a:lnTo>
                <a:lnTo>
                  <a:pt x="353787" y="45707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" name="SMARTPenAnnotation367"/>
          <p:cNvSpPr/>
          <p:nvPr/>
        </p:nvSpPr>
        <p:spPr bwMode="auto">
          <a:xfrm>
            <a:off x="6766744" y="2468879"/>
            <a:ext cx="33583" cy="45623"/>
          </a:xfrm>
          <a:custGeom>
            <a:avLst/>
            <a:gdLst/>
            <a:ahLst/>
            <a:cxnLst/>
            <a:rect l="0" t="0" r="0" b="0"/>
            <a:pathLst>
              <a:path w="33583" h="45623">
                <a:moveTo>
                  <a:pt x="11246" y="0"/>
                </a:moveTo>
                <a:lnTo>
                  <a:pt x="5178" y="6068"/>
                </a:lnTo>
                <a:lnTo>
                  <a:pt x="3390" y="9126"/>
                </a:lnTo>
                <a:lnTo>
                  <a:pt x="2199" y="12434"/>
                </a:lnTo>
                <a:lnTo>
                  <a:pt x="1404" y="15909"/>
                </a:lnTo>
                <a:lnTo>
                  <a:pt x="874" y="20766"/>
                </a:lnTo>
                <a:lnTo>
                  <a:pt x="522" y="26545"/>
                </a:lnTo>
                <a:lnTo>
                  <a:pt x="287" y="32937"/>
                </a:lnTo>
                <a:lnTo>
                  <a:pt x="1399" y="37198"/>
                </a:lnTo>
                <a:lnTo>
                  <a:pt x="3412" y="40039"/>
                </a:lnTo>
                <a:lnTo>
                  <a:pt x="6023" y="41933"/>
                </a:lnTo>
                <a:lnTo>
                  <a:pt x="9034" y="43195"/>
                </a:lnTo>
                <a:lnTo>
                  <a:pt x="12311" y="44037"/>
                </a:lnTo>
                <a:lnTo>
                  <a:pt x="20629" y="45388"/>
                </a:lnTo>
                <a:lnTo>
                  <a:pt x="22581" y="45499"/>
                </a:lnTo>
                <a:lnTo>
                  <a:pt x="28137" y="45622"/>
                </a:lnTo>
                <a:lnTo>
                  <a:pt x="30126" y="44385"/>
                </a:lnTo>
                <a:lnTo>
                  <a:pt x="31453" y="42290"/>
                </a:lnTo>
                <a:lnTo>
                  <a:pt x="32337" y="39623"/>
                </a:lnTo>
                <a:lnTo>
                  <a:pt x="32927" y="36576"/>
                </a:lnTo>
                <a:lnTo>
                  <a:pt x="33320" y="33274"/>
                </a:lnTo>
                <a:lnTo>
                  <a:pt x="33582" y="29803"/>
                </a:lnTo>
                <a:lnTo>
                  <a:pt x="32486" y="27489"/>
                </a:lnTo>
                <a:lnTo>
                  <a:pt x="30486" y="25946"/>
                </a:lnTo>
                <a:lnTo>
                  <a:pt x="27883" y="24917"/>
                </a:lnTo>
                <a:lnTo>
                  <a:pt x="26147" y="22962"/>
                </a:lnTo>
                <a:lnTo>
                  <a:pt x="24990" y="20388"/>
                </a:lnTo>
                <a:lnTo>
                  <a:pt x="24219" y="17402"/>
                </a:lnTo>
                <a:lnTo>
                  <a:pt x="22434" y="15412"/>
                </a:lnTo>
                <a:lnTo>
                  <a:pt x="19975" y="14085"/>
                </a:lnTo>
                <a:lnTo>
                  <a:pt x="17065" y="13200"/>
                </a:lnTo>
                <a:lnTo>
                  <a:pt x="13856" y="12610"/>
                </a:lnTo>
                <a:lnTo>
                  <a:pt x="10445" y="12217"/>
                </a:lnTo>
                <a:lnTo>
                  <a:pt x="1915" y="11586"/>
                </a:lnTo>
                <a:lnTo>
                  <a:pt x="1215" y="12804"/>
                </a:lnTo>
                <a:lnTo>
                  <a:pt x="749" y="14886"/>
                </a:lnTo>
                <a:lnTo>
                  <a:pt x="438" y="17544"/>
                </a:lnTo>
                <a:lnTo>
                  <a:pt x="231" y="20586"/>
                </a:lnTo>
                <a:lnTo>
                  <a:pt x="92" y="23884"/>
                </a:lnTo>
                <a:lnTo>
                  <a:pt x="0" y="27353"/>
                </a:lnTo>
                <a:lnTo>
                  <a:pt x="1208" y="29665"/>
                </a:lnTo>
                <a:lnTo>
                  <a:pt x="3284" y="31207"/>
                </a:lnTo>
                <a:lnTo>
                  <a:pt x="11246" y="34290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SMARTPenAnnotation368"/>
          <p:cNvSpPr/>
          <p:nvPr/>
        </p:nvSpPr>
        <p:spPr bwMode="auto">
          <a:xfrm>
            <a:off x="6777990" y="2446532"/>
            <a:ext cx="383050" cy="51794"/>
          </a:xfrm>
          <a:custGeom>
            <a:avLst/>
            <a:gdLst/>
            <a:ahLst/>
            <a:cxnLst/>
            <a:rect l="0" t="0" r="0" b="0"/>
            <a:pathLst>
              <a:path w="383050" h="51794">
                <a:moveTo>
                  <a:pt x="0" y="45207"/>
                </a:moveTo>
                <a:lnTo>
                  <a:pt x="6068" y="51275"/>
                </a:lnTo>
                <a:lnTo>
                  <a:pt x="12935" y="51793"/>
                </a:lnTo>
                <a:lnTo>
                  <a:pt x="22593" y="50868"/>
                </a:lnTo>
                <a:lnTo>
                  <a:pt x="50324" y="46326"/>
                </a:lnTo>
                <a:lnTo>
                  <a:pt x="56409" y="45953"/>
                </a:lnTo>
                <a:lnTo>
                  <a:pt x="73330" y="45539"/>
                </a:lnTo>
                <a:lnTo>
                  <a:pt x="115600" y="45237"/>
                </a:lnTo>
                <a:lnTo>
                  <a:pt x="120247" y="43957"/>
                </a:lnTo>
                <a:lnTo>
                  <a:pt x="124614" y="41834"/>
                </a:lnTo>
                <a:lnTo>
                  <a:pt x="128796" y="39148"/>
                </a:lnTo>
                <a:lnTo>
                  <a:pt x="134124" y="37358"/>
                </a:lnTo>
                <a:lnTo>
                  <a:pt x="140216" y="36165"/>
                </a:lnTo>
                <a:lnTo>
                  <a:pt x="146818" y="35369"/>
                </a:lnTo>
                <a:lnTo>
                  <a:pt x="155028" y="33568"/>
                </a:lnTo>
                <a:lnTo>
                  <a:pt x="164312" y="31098"/>
                </a:lnTo>
                <a:lnTo>
                  <a:pt x="174311" y="28181"/>
                </a:lnTo>
                <a:lnTo>
                  <a:pt x="182247" y="26237"/>
                </a:lnTo>
                <a:lnTo>
                  <a:pt x="188808" y="24940"/>
                </a:lnTo>
                <a:lnTo>
                  <a:pt x="194452" y="24076"/>
                </a:lnTo>
                <a:lnTo>
                  <a:pt x="205834" y="23500"/>
                </a:lnTo>
                <a:lnTo>
                  <a:pt x="261920" y="22575"/>
                </a:lnTo>
                <a:lnTo>
                  <a:pt x="310106" y="22361"/>
                </a:lnTo>
                <a:lnTo>
                  <a:pt x="317227" y="21086"/>
                </a:lnTo>
                <a:lnTo>
                  <a:pt x="325784" y="18967"/>
                </a:lnTo>
                <a:lnTo>
                  <a:pt x="348692" y="12508"/>
                </a:lnTo>
                <a:lnTo>
                  <a:pt x="353111" y="10707"/>
                </a:lnTo>
                <a:lnTo>
                  <a:pt x="358597" y="8237"/>
                </a:lnTo>
                <a:lnTo>
                  <a:pt x="373517" y="1216"/>
                </a:lnTo>
                <a:lnTo>
                  <a:pt x="378944" y="256"/>
                </a:lnTo>
                <a:lnTo>
                  <a:pt x="382169" y="0"/>
                </a:lnTo>
                <a:lnTo>
                  <a:pt x="383049" y="1099"/>
                </a:lnTo>
                <a:lnTo>
                  <a:pt x="382366" y="3102"/>
                </a:lnTo>
                <a:lnTo>
                  <a:pt x="380641" y="5707"/>
                </a:lnTo>
                <a:lnTo>
                  <a:pt x="379490" y="8714"/>
                </a:lnTo>
                <a:lnTo>
                  <a:pt x="378724" y="11989"/>
                </a:lnTo>
                <a:lnTo>
                  <a:pt x="377190" y="22347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SMARTPenAnnotation369"/>
          <p:cNvSpPr/>
          <p:nvPr/>
        </p:nvSpPr>
        <p:spPr bwMode="auto">
          <a:xfrm>
            <a:off x="6835754" y="2359424"/>
            <a:ext cx="56013" cy="109456"/>
          </a:xfrm>
          <a:custGeom>
            <a:avLst/>
            <a:gdLst/>
            <a:ahLst/>
            <a:cxnLst/>
            <a:rect l="0" t="0" r="0" b="0"/>
            <a:pathLst>
              <a:path w="56013" h="109456">
                <a:moveTo>
                  <a:pt x="10815" y="6585"/>
                </a:moveTo>
                <a:lnTo>
                  <a:pt x="10815" y="0"/>
                </a:lnTo>
                <a:lnTo>
                  <a:pt x="10815" y="16095"/>
                </a:lnTo>
                <a:lnTo>
                  <a:pt x="12086" y="18005"/>
                </a:lnTo>
                <a:lnTo>
                  <a:pt x="14203" y="20549"/>
                </a:lnTo>
                <a:lnTo>
                  <a:pt x="16884" y="23514"/>
                </a:lnTo>
                <a:lnTo>
                  <a:pt x="18671" y="26761"/>
                </a:lnTo>
                <a:lnTo>
                  <a:pt x="19863" y="30196"/>
                </a:lnTo>
                <a:lnTo>
                  <a:pt x="21774" y="38766"/>
                </a:lnTo>
                <a:lnTo>
                  <a:pt x="21932" y="42009"/>
                </a:lnTo>
                <a:lnTo>
                  <a:pt x="22106" y="52386"/>
                </a:lnTo>
                <a:lnTo>
                  <a:pt x="23422" y="57439"/>
                </a:lnTo>
                <a:lnTo>
                  <a:pt x="25570" y="62078"/>
                </a:lnTo>
                <a:lnTo>
                  <a:pt x="28272" y="66440"/>
                </a:lnTo>
                <a:lnTo>
                  <a:pt x="31343" y="71889"/>
                </a:lnTo>
                <a:lnTo>
                  <a:pt x="38142" y="84716"/>
                </a:lnTo>
                <a:lnTo>
                  <a:pt x="40464" y="90422"/>
                </a:lnTo>
                <a:lnTo>
                  <a:pt x="42011" y="95497"/>
                </a:lnTo>
                <a:lnTo>
                  <a:pt x="43043" y="100150"/>
                </a:lnTo>
                <a:lnTo>
                  <a:pt x="45000" y="103252"/>
                </a:lnTo>
                <a:lnTo>
                  <a:pt x="47575" y="105319"/>
                </a:lnTo>
                <a:lnTo>
                  <a:pt x="56012" y="109213"/>
                </a:lnTo>
                <a:lnTo>
                  <a:pt x="54916" y="108024"/>
                </a:lnTo>
                <a:lnTo>
                  <a:pt x="50313" y="103316"/>
                </a:lnTo>
                <a:lnTo>
                  <a:pt x="48577" y="100283"/>
                </a:lnTo>
                <a:lnTo>
                  <a:pt x="47419" y="96990"/>
                </a:lnTo>
                <a:lnTo>
                  <a:pt x="46649" y="93525"/>
                </a:lnTo>
                <a:lnTo>
                  <a:pt x="44864" y="91215"/>
                </a:lnTo>
                <a:lnTo>
                  <a:pt x="42405" y="89675"/>
                </a:lnTo>
                <a:lnTo>
                  <a:pt x="39495" y="88649"/>
                </a:lnTo>
                <a:lnTo>
                  <a:pt x="37555" y="86694"/>
                </a:lnTo>
                <a:lnTo>
                  <a:pt x="36262" y="84122"/>
                </a:lnTo>
                <a:lnTo>
                  <a:pt x="35400" y="81136"/>
                </a:lnTo>
                <a:lnTo>
                  <a:pt x="33555" y="77876"/>
                </a:lnTo>
                <a:lnTo>
                  <a:pt x="31055" y="74432"/>
                </a:lnTo>
                <a:lnTo>
                  <a:pt x="28119" y="70867"/>
                </a:lnTo>
                <a:lnTo>
                  <a:pt x="26162" y="67220"/>
                </a:lnTo>
                <a:lnTo>
                  <a:pt x="24856" y="63518"/>
                </a:lnTo>
                <a:lnTo>
                  <a:pt x="23986" y="59781"/>
                </a:lnTo>
                <a:lnTo>
                  <a:pt x="23406" y="56019"/>
                </a:lnTo>
                <a:lnTo>
                  <a:pt x="23019" y="52241"/>
                </a:lnTo>
                <a:lnTo>
                  <a:pt x="22761" y="48453"/>
                </a:lnTo>
                <a:lnTo>
                  <a:pt x="21319" y="44657"/>
                </a:lnTo>
                <a:lnTo>
                  <a:pt x="19088" y="40857"/>
                </a:lnTo>
                <a:lnTo>
                  <a:pt x="16330" y="37053"/>
                </a:lnTo>
                <a:lnTo>
                  <a:pt x="13222" y="33247"/>
                </a:lnTo>
                <a:lnTo>
                  <a:pt x="9880" y="29440"/>
                </a:lnTo>
                <a:lnTo>
                  <a:pt x="6382" y="25632"/>
                </a:lnTo>
                <a:lnTo>
                  <a:pt x="4050" y="21823"/>
                </a:lnTo>
                <a:lnTo>
                  <a:pt x="2495" y="18014"/>
                </a:lnTo>
                <a:lnTo>
                  <a:pt x="1458" y="14204"/>
                </a:lnTo>
                <a:lnTo>
                  <a:pt x="768" y="12935"/>
                </a:lnTo>
                <a:lnTo>
                  <a:pt x="307" y="13358"/>
                </a:lnTo>
                <a:lnTo>
                  <a:pt x="0" y="14911"/>
                </a:lnTo>
                <a:lnTo>
                  <a:pt x="1065" y="17216"/>
                </a:lnTo>
                <a:lnTo>
                  <a:pt x="3045" y="20022"/>
                </a:lnTo>
                <a:lnTo>
                  <a:pt x="5636" y="23163"/>
                </a:lnTo>
                <a:lnTo>
                  <a:pt x="7362" y="26527"/>
                </a:lnTo>
                <a:lnTo>
                  <a:pt x="8513" y="30040"/>
                </a:lnTo>
                <a:lnTo>
                  <a:pt x="9280" y="33652"/>
                </a:lnTo>
                <a:lnTo>
                  <a:pt x="11062" y="39870"/>
                </a:lnTo>
                <a:lnTo>
                  <a:pt x="13520" y="47825"/>
                </a:lnTo>
                <a:lnTo>
                  <a:pt x="22246" y="109455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SMARTPenAnnotation370"/>
          <p:cNvSpPr/>
          <p:nvPr/>
        </p:nvSpPr>
        <p:spPr bwMode="auto">
          <a:xfrm>
            <a:off x="7601487" y="2126119"/>
            <a:ext cx="895866" cy="742753"/>
          </a:xfrm>
          <a:custGeom>
            <a:avLst/>
            <a:gdLst/>
            <a:ahLst/>
            <a:cxnLst/>
            <a:rect l="0" t="0" r="0" b="0"/>
            <a:pathLst>
              <a:path w="895866" h="742753">
                <a:moveTo>
                  <a:pt x="399513" y="11291"/>
                </a:moveTo>
                <a:lnTo>
                  <a:pt x="374677" y="3435"/>
                </a:lnTo>
                <a:lnTo>
                  <a:pt x="354907" y="567"/>
                </a:lnTo>
                <a:lnTo>
                  <a:pt x="332705" y="0"/>
                </a:lnTo>
                <a:lnTo>
                  <a:pt x="327034" y="1224"/>
                </a:lnTo>
                <a:lnTo>
                  <a:pt x="305421" y="12312"/>
                </a:lnTo>
                <a:lnTo>
                  <a:pt x="289115" y="19365"/>
                </a:lnTo>
                <a:lnTo>
                  <a:pt x="264933" y="26732"/>
                </a:lnTo>
                <a:lnTo>
                  <a:pt x="240639" y="41014"/>
                </a:lnTo>
                <a:lnTo>
                  <a:pt x="218412" y="57521"/>
                </a:lnTo>
                <a:lnTo>
                  <a:pt x="200067" y="69091"/>
                </a:lnTo>
                <a:lnTo>
                  <a:pt x="176673" y="85239"/>
                </a:lnTo>
                <a:lnTo>
                  <a:pt x="150613" y="106387"/>
                </a:lnTo>
                <a:lnTo>
                  <a:pt x="138329" y="119138"/>
                </a:lnTo>
                <a:lnTo>
                  <a:pt x="115791" y="144313"/>
                </a:lnTo>
                <a:lnTo>
                  <a:pt x="97308" y="163968"/>
                </a:lnTo>
                <a:lnTo>
                  <a:pt x="84012" y="181171"/>
                </a:lnTo>
                <a:lnTo>
                  <a:pt x="71330" y="201093"/>
                </a:lnTo>
                <a:lnTo>
                  <a:pt x="52994" y="231114"/>
                </a:lnTo>
                <a:lnTo>
                  <a:pt x="45310" y="245469"/>
                </a:lnTo>
                <a:lnTo>
                  <a:pt x="38917" y="258850"/>
                </a:lnTo>
                <a:lnTo>
                  <a:pt x="33385" y="271580"/>
                </a:lnTo>
                <a:lnTo>
                  <a:pt x="28428" y="285147"/>
                </a:lnTo>
                <a:lnTo>
                  <a:pt x="23853" y="299271"/>
                </a:lnTo>
                <a:lnTo>
                  <a:pt x="19533" y="313768"/>
                </a:lnTo>
                <a:lnTo>
                  <a:pt x="16653" y="327242"/>
                </a:lnTo>
                <a:lnTo>
                  <a:pt x="14733" y="340035"/>
                </a:lnTo>
                <a:lnTo>
                  <a:pt x="11329" y="363139"/>
                </a:lnTo>
                <a:lnTo>
                  <a:pt x="5583" y="381874"/>
                </a:lnTo>
                <a:lnTo>
                  <a:pt x="2183" y="398668"/>
                </a:lnTo>
                <a:lnTo>
                  <a:pt x="672" y="417138"/>
                </a:lnTo>
                <a:lnTo>
                  <a:pt x="0" y="442281"/>
                </a:lnTo>
                <a:lnTo>
                  <a:pt x="3088" y="463615"/>
                </a:lnTo>
                <a:lnTo>
                  <a:pt x="9964" y="486644"/>
                </a:lnTo>
                <a:lnTo>
                  <a:pt x="21487" y="522279"/>
                </a:lnTo>
                <a:lnTo>
                  <a:pt x="26845" y="536099"/>
                </a:lnTo>
                <a:lnTo>
                  <a:pt x="36186" y="554842"/>
                </a:lnTo>
                <a:lnTo>
                  <a:pt x="47957" y="574179"/>
                </a:lnTo>
                <a:lnTo>
                  <a:pt x="64196" y="596743"/>
                </a:lnTo>
                <a:lnTo>
                  <a:pt x="75638" y="609872"/>
                </a:lnTo>
                <a:lnTo>
                  <a:pt x="105854" y="642461"/>
                </a:lnTo>
                <a:lnTo>
                  <a:pt x="126235" y="663547"/>
                </a:lnTo>
                <a:lnTo>
                  <a:pt x="140896" y="677102"/>
                </a:lnTo>
                <a:lnTo>
                  <a:pt x="163429" y="691874"/>
                </a:lnTo>
                <a:lnTo>
                  <a:pt x="186193" y="704294"/>
                </a:lnTo>
                <a:lnTo>
                  <a:pt x="211565" y="716017"/>
                </a:lnTo>
                <a:lnTo>
                  <a:pt x="236394" y="723706"/>
                </a:lnTo>
                <a:lnTo>
                  <a:pt x="257589" y="731356"/>
                </a:lnTo>
                <a:lnTo>
                  <a:pt x="276746" y="737720"/>
                </a:lnTo>
                <a:lnTo>
                  <a:pt x="297959" y="740548"/>
                </a:lnTo>
                <a:lnTo>
                  <a:pt x="325254" y="742140"/>
                </a:lnTo>
                <a:lnTo>
                  <a:pt x="480932" y="742752"/>
                </a:lnTo>
                <a:lnTo>
                  <a:pt x="500782" y="741501"/>
                </a:lnTo>
                <a:lnTo>
                  <a:pt x="522905" y="739398"/>
                </a:lnTo>
                <a:lnTo>
                  <a:pt x="546545" y="736725"/>
                </a:lnTo>
                <a:lnTo>
                  <a:pt x="567384" y="733674"/>
                </a:lnTo>
                <a:lnTo>
                  <a:pt x="586357" y="730369"/>
                </a:lnTo>
                <a:lnTo>
                  <a:pt x="604085" y="726896"/>
                </a:lnTo>
                <a:lnTo>
                  <a:pt x="630557" y="719651"/>
                </a:lnTo>
                <a:lnTo>
                  <a:pt x="674315" y="704651"/>
                </a:lnTo>
                <a:lnTo>
                  <a:pt x="702198" y="693263"/>
                </a:lnTo>
                <a:lnTo>
                  <a:pt x="727789" y="676767"/>
                </a:lnTo>
                <a:lnTo>
                  <a:pt x="746074" y="664351"/>
                </a:lnTo>
                <a:lnTo>
                  <a:pt x="766900" y="646980"/>
                </a:lnTo>
                <a:lnTo>
                  <a:pt x="793271" y="622553"/>
                </a:lnTo>
                <a:lnTo>
                  <a:pt x="799179" y="616919"/>
                </a:lnTo>
                <a:lnTo>
                  <a:pt x="815902" y="593725"/>
                </a:lnTo>
                <a:lnTo>
                  <a:pt x="825696" y="578650"/>
                </a:lnTo>
                <a:lnTo>
                  <a:pt x="833495" y="566060"/>
                </a:lnTo>
                <a:lnTo>
                  <a:pt x="845547" y="545298"/>
                </a:lnTo>
                <a:lnTo>
                  <a:pt x="859472" y="525397"/>
                </a:lnTo>
                <a:lnTo>
                  <a:pt x="871641" y="505390"/>
                </a:lnTo>
                <a:lnTo>
                  <a:pt x="876047" y="490817"/>
                </a:lnTo>
                <a:lnTo>
                  <a:pt x="879276" y="473333"/>
                </a:lnTo>
                <a:lnTo>
                  <a:pt x="891696" y="417330"/>
                </a:lnTo>
                <a:lnTo>
                  <a:pt x="895275" y="400094"/>
                </a:lnTo>
                <a:lnTo>
                  <a:pt x="895865" y="377555"/>
                </a:lnTo>
                <a:lnTo>
                  <a:pt x="891893" y="360765"/>
                </a:lnTo>
                <a:lnTo>
                  <a:pt x="885895" y="340602"/>
                </a:lnTo>
                <a:lnTo>
                  <a:pt x="882518" y="327352"/>
                </a:lnTo>
                <a:lnTo>
                  <a:pt x="875378" y="295696"/>
                </a:lnTo>
                <a:lnTo>
                  <a:pt x="870426" y="280904"/>
                </a:lnTo>
                <a:lnTo>
                  <a:pt x="864585" y="267233"/>
                </a:lnTo>
                <a:lnTo>
                  <a:pt x="858151" y="254309"/>
                </a:lnTo>
                <a:lnTo>
                  <a:pt x="844228" y="233175"/>
                </a:lnTo>
                <a:lnTo>
                  <a:pt x="825497" y="210384"/>
                </a:lnTo>
                <a:lnTo>
                  <a:pt x="812359" y="196296"/>
                </a:lnTo>
                <a:lnTo>
                  <a:pt x="789586" y="173102"/>
                </a:lnTo>
                <a:lnTo>
                  <a:pt x="762532" y="156020"/>
                </a:lnTo>
                <a:lnTo>
                  <a:pt x="748205" y="149687"/>
                </a:lnTo>
                <a:lnTo>
                  <a:pt x="727224" y="139115"/>
                </a:lnTo>
                <a:lnTo>
                  <a:pt x="673432" y="110434"/>
                </a:lnTo>
                <a:lnTo>
                  <a:pt x="650706" y="98976"/>
                </a:lnTo>
                <a:lnTo>
                  <a:pt x="631745" y="90068"/>
                </a:lnTo>
                <a:lnTo>
                  <a:pt x="615294" y="82859"/>
                </a:lnTo>
                <a:lnTo>
                  <a:pt x="599247" y="76782"/>
                </a:lnTo>
                <a:lnTo>
                  <a:pt x="583469" y="71462"/>
                </a:lnTo>
                <a:lnTo>
                  <a:pt x="567870" y="66645"/>
                </a:lnTo>
                <a:lnTo>
                  <a:pt x="543764" y="61292"/>
                </a:lnTo>
                <a:lnTo>
                  <a:pt x="533781" y="59865"/>
                </a:lnTo>
                <a:lnTo>
                  <a:pt x="512527" y="51506"/>
                </a:lnTo>
                <a:lnTo>
                  <a:pt x="487842" y="40594"/>
                </a:lnTo>
                <a:lnTo>
                  <a:pt x="472369" y="35906"/>
                </a:lnTo>
                <a:lnTo>
                  <a:pt x="455703" y="31511"/>
                </a:lnTo>
                <a:lnTo>
                  <a:pt x="433800" y="26627"/>
                </a:lnTo>
                <a:lnTo>
                  <a:pt x="409389" y="23492"/>
                </a:lnTo>
                <a:lnTo>
                  <a:pt x="397129" y="26450"/>
                </a:lnTo>
                <a:lnTo>
                  <a:pt x="384483" y="31998"/>
                </a:lnTo>
                <a:lnTo>
                  <a:pt x="379333" y="35256"/>
                </a:lnTo>
                <a:lnTo>
                  <a:pt x="353792" y="57010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SMARTPenAnnotation371"/>
          <p:cNvSpPr/>
          <p:nvPr/>
        </p:nvSpPr>
        <p:spPr bwMode="auto">
          <a:xfrm>
            <a:off x="7955279" y="2468879"/>
            <a:ext cx="56636" cy="68561"/>
          </a:xfrm>
          <a:custGeom>
            <a:avLst/>
            <a:gdLst/>
            <a:ahLst/>
            <a:cxnLst/>
            <a:rect l="0" t="0" r="0" b="0"/>
            <a:pathLst>
              <a:path w="56636" h="68561">
                <a:moveTo>
                  <a:pt x="45721" y="0"/>
                </a:moveTo>
                <a:lnTo>
                  <a:pt x="39653" y="6068"/>
                </a:lnTo>
                <a:lnTo>
                  <a:pt x="37865" y="9126"/>
                </a:lnTo>
                <a:lnTo>
                  <a:pt x="36674" y="12434"/>
                </a:lnTo>
                <a:lnTo>
                  <a:pt x="35879" y="15909"/>
                </a:lnTo>
                <a:lnTo>
                  <a:pt x="34079" y="19497"/>
                </a:lnTo>
                <a:lnTo>
                  <a:pt x="31610" y="23158"/>
                </a:lnTo>
                <a:lnTo>
                  <a:pt x="28694" y="26869"/>
                </a:lnTo>
                <a:lnTo>
                  <a:pt x="26749" y="30613"/>
                </a:lnTo>
                <a:lnTo>
                  <a:pt x="25453" y="34379"/>
                </a:lnTo>
                <a:lnTo>
                  <a:pt x="24589" y="38159"/>
                </a:lnTo>
                <a:lnTo>
                  <a:pt x="25282" y="44490"/>
                </a:lnTo>
                <a:lnTo>
                  <a:pt x="27015" y="52520"/>
                </a:lnTo>
                <a:lnTo>
                  <a:pt x="29440" y="61683"/>
                </a:lnTo>
                <a:lnTo>
                  <a:pt x="31057" y="66522"/>
                </a:lnTo>
                <a:lnTo>
                  <a:pt x="32135" y="68478"/>
                </a:lnTo>
                <a:lnTo>
                  <a:pt x="32853" y="68512"/>
                </a:lnTo>
                <a:lnTo>
                  <a:pt x="39932" y="68560"/>
                </a:lnTo>
                <a:lnTo>
                  <a:pt x="41862" y="67297"/>
                </a:lnTo>
                <a:lnTo>
                  <a:pt x="43149" y="65185"/>
                </a:lnTo>
                <a:lnTo>
                  <a:pt x="44006" y="62507"/>
                </a:lnTo>
                <a:lnTo>
                  <a:pt x="45848" y="59451"/>
                </a:lnTo>
                <a:lnTo>
                  <a:pt x="48345" y="56144"/>
                </a:lnTo>
                <a:lnTo>
                  <a:pt x="51280" y="52670"/>
                </a:lnTo>
                <a:lnTo>
                  <a:pt x="53236" y="49083"/>
                </a:lnTo>
                <a:lnTo>
                  <a:pt x="54541" y="45422"/>
                </a:lnTo>
                <a:lnTo>
                  <a:pt x="56635" y="36489"/>
                </a:lnTo>
                <a:lnTo>
                  <a:pt x="55537" y="34486"/>
                </a:lnTo>
                <a:lnTo>
                  <a:pt x="53535" y="31881"/>
                </a:lnTo>
                <a:lnTo>
                  <a:pt x="50930" y="28874"/>
                </a:lnTo>
                <a:lnTo>
                  <a:pt x="47923" y="26870"/>
                </a:lnTo>
                <a:lnTo>
                  <a:pt x="44649" y="25533"/>
                </a:lnTo>
                <a:lnTo>
                  <a:pt x="41196" y="24642"/>
                </a:lnTo>
                <a:lnTo>
                  <a:pt x="37624" y="24048"/>
                </a:lnTo>
                <a:lnTo>
                  <a:pt x="33973" y="23652"/>
                </a:lnTo>
                <a:lnTo>
                  <a:pt x="30269" y="23389"/>
                </a:lnTo>
                <a:lnTo>
                  <a:pt x="26529" y="23212"/>
                </a:lnTo>
                <a:lnTo>
                  <a:pt x="18988" y="23017"/>
                </a:lnTo>
                <a:lnTo>
                  <a:pt x="15198" y="24235"/>
                </a:lnTo>
                <a:lnTo>
                  <a:pt x="11402" y="26317"/>
                </a:lnTo>
                <a:lnTo>
                  <a:pt x="7602" y="28975"/>
                </a:lnTo>
                <a:lnTo>
                  <a:pt x="5068" y="32016"/>
                </a:lnTo>
                <a:lnTo>
                  <a:pt x="3379" y="35315"/>
                </a:lnTo>
                <a:lnTo>
                  <a:pt x="0" y="45721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SMARTPenAnnotation372"/>
          <p:cNvSpPr/>
          <p:nvPr/>
        </p:nvSpPr>
        <p:spPr bwMode="auto">
          <a:xfrm>
            <a:off x="7994415" y="2491739"/>
            <a:ext cx="496298" cy="45721"/>
          </a:xfrm>
          <a:custGeom>
            <a:avLst/>
            <a:gdLst/>
            <a:ahLst/>
            <a:cxnLst/>
            <a:rect l="0" t="0" r="0" b="0"/>
            <a:pathLst>
              <a:path w="496298" h="45721">
                <a:moveTo>
                  <a:pt x="6585" y="45720"/>
                </a:moveTo>
                <a:lnTo>
                  <a:pt x="0" y="45720"/>
                </a:lnTo>
                <a:lnTo>
                  <a:pt x="29737" y="45720"/>
                </a:lnTo>
                <a:lnTo>
                  <a:pt x="42340" y="44450"/>
                </a:lnTo>
                <a:lnTo>
                  <a:pt x="55821" y="42334"/>
                </a:lnTo>
                <a:lnTo>
                  <a:pt x="69890" y="39653"/>
                </a:lnTo>
                <a:lnTo>
                  <a:pt x="85618" y="37865"/>
                </a:lnTo>
                <a:lnTo>
                  <a:pt x="102454" y="36674"/>
                </a:lnTo>
                <a:lnTo>
                  <a:pt x="135553" y="35350"/>
                </a:lnTo>
                <a:lnTo>
                  <a:pt x="162964" y="34761"/>
                </a:lnTo>
                <a:lnTo>
                  <a:pt x="174338" y="33334"/>
                </a:lnTo>
                <a:lnTo>
                  <a:pt x="184460" y="31113"/>
                </a:lnTo>
                <a:lnTo>
                  <a:pt x="193748" y="28362"/>
                </a:lnTo>
                <a:lnTo>
                  <a:pt x="206291" y="26528"/>
                </a:lnTo>
                <a:lnTo>
                  <a:pt x="221002" y="25306"/>
                </a:lnTo>
                <a:lnTo>
                  <a:pt x="237160" y="24491"/>
                </a:lnTo>
                <a:lnTo>
                  <a:pt x="272046" y="23585"/>
                </a:lnTo>
                <a:lnTo>
                  <a:pt x="355248" y="22903"/>
                </a:lnTo>
                <a:lnTo>
                  <a:pt x="367297" y="21619"/>
                </a:lnTo>
                <a:lnTo>
                  <a:pt x="381679" y="19493"/>
                </a:lnTo>
                <a:lnTo>
                  <a:pt x="397618" y="16805"/>
                </a:lnTo>
                <a:lnTo>
                  <a:pt x="410783" y="15014"/>
                </a:lnTo>
                <a:lnTo>
                  <a:pt x="422100" y="13819"/>
                </a:lnTo>
                <a:lnTo>
                  <a:pt x="440179" y="12492"/>
                </a:lnTo>
                <a:lnTo>
                  <a:pt x="460425" y="11570"/>
                </a:lnTo>
                <a:lnTo>
                  <a:pt x="475776" y="11449"/>
                </a:lnTo>
                <a:lnTo>
                  <a:pt x="479399" y="11443"/>
                </a:lnTo>
                <a:lnTo>
                  <a:pt x="481814" y="10169"/>
                </a:lnTo>
                <a:lnTo>
                  <a:pt x="483424" y="8049"/>
                </a:lnTo>
                <a:lnTo>
                  <a:pt x="484498" y="5366"/>
                </a:lnTo>
                <a:lnTo>
                  <a:pt x="486483" y="3578"/>
                </a:lnTo>
                <a:lnTo>
                  <a:pt x="489077" y="2385"/>
                </a:lnTo>
                <a:lnTo>
                  <a:pt x="496297" y="472"/>
                </a:lnTo>
                <a:lnTo>
                  <a:pt x="495620" y="315"/>
                </a:lnTo>
                <a:lnTo>
                  <a:pt x="486644" y="0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SMARTPenAnnotation373"/>
          <p:cNvSpPr/>
          <p:nvPr/>
        </p:nvSpPr>
        <p:spPr bwMode="auto">
          <a:xfrm>
            <a:off x="8139933" y="2343150"/>
            <a:ext cx="43424" cy="123170"/>
          </a:xfrm>
          <a:custGeom>
            <a:avLst/>
            <a:gdLst/>
            <a:ahLst/>
            <a:cxnLst/>
            <a:rect l="0" t="0" r="0" b="0"/>
            <a:pathLst>
              <a:path w="43424" h="123170">
                <a:moveTo>
                  <a:pt x="21086" y="0"/>
                </a:moveTo>
                <a:lnTo>
                  <a:pt x="15019" y="6067"/>
                </a:lnTo>
                <a:lnTo>
                  <a:pt x="13231" y="9125"/>
                </a:lnTo>
                <a:lnTo>
                  <a:pt x="12039" y="12433"/>
                </a:lnTo>
                <a:lnTo>
                  <a:pt x="10127" y="20800"/>
                </a:lnTo>
                <a:lnTo>
                  <a:pt x="11241" y="24026"/>
                </a:lnTo>
                <a:lnTo>
                  <a:pt x="13253" y="28718"/>
                </a:lnTo>
                <a:lnTo>
                  <a:pt x="15864" y="34385"/>
                </a:lnTo>
                <a:lnTo>
                  <a:pt x="18875" y="39433"/>
                </a:lnTo>
                <a:lnTo>
                  <a:pt x="22152" y="44069"/>
                </a:lnTo>
                <a:lnTo>
                  <a:pt x="25606" y="48429"/>
                </a:lnTo>
                <a:lnTo>
                  <a:pt x="27910" y="52606"/>
                </a:lnTo>
                <a:lnTo>
                  <a:pt x="29445" y="56660"/>
                </a:lnTo>
                <a:lnTo>
                  <a:pt x="30469" y="60633"/>
                </a:lnTo>
                <a:lnTo>
                  <a:pt x="43423" y="123169"/>
                </a:lnTo>
                <a:lnTo>
                  <a:pt x="42328" y="122752"/>
                </a:lnTo>
                <a:lnTo>
                  <a:pt x="40327" y="121205"/>
                </a:lnTo>
                <a:lnTo>
                  <a:pt x="37723" y="118903"/>
                </a:lnTo>
                <a:lnTo>
                  <a:pt x="35988" y="116098"/>
                </a:lnTo>
                <a:lnTo>
                  <a:pt x="34830" y="112959"/>
                </a:lnTo>
                <a:lnTo>
                  <a:pt x="34060" y="109596"/>
                </a:lnTo>
                <a:lnTo>
                  <a:pt x="32275" y="106084"/>
                </a:lnTo>
                <a:lnTo>
                  <a:pt x="29816" y="102472"/>
                </a:lnTo>
                <a:lnTo>
                  <a:pt x="26906" y="98795"/>
                </a:lnTo>
                <a:lnTo>
                  <a:pt x="23696" y="93803"/>
                </a:lnTo>
                <a:lnTo>
                  <a:pt x="20286" y="87935"/>
                </a:lnTo>
                <a:lnTo>
                  <a:pt x="16743" y="81483"/>
                </a:lnTo>
                <a:lnTo>
                  <a:pt x="14380" y="73372"/>
                </a:lnTo>
                <a:lnTo>
                  <a:pt x="12806" y="64154"/>
                </a:lnTo>
                <a:lnTo>
                  <a:pt x="11757" y="54199"/>
                </a:lnTo>
                <a:lnTo>
                  <a:pt x="9786" y="46293"/>
                </a:lnTo>
                <a:lnTo>
                  <a:pt x="7203" y="39752"/>
                </a:lnTo>
                <a:lnTo>
                  <a:pt x="4210" y="34121"/>
                </a:lnTo>
                <a:lnTo>
                  <a:pt x="2216" y="27827"/>
                </a:lnTo>
                <a:lnTo>
                  <a:pt x="887" y="21091"/>
                </a:lnTo>
                <a:lnTo>
                  <a:pt x="0" y="14060"/>
                </a:lnTo>
                <a:lnTo>
                  <a:pt x="679" y="10644"/>
                </a:lnTo>
                <a:lnTo>
                  <a:pt x="2401" y="9636"/>
                </a:lnTo>
                <a:lnTo>
                  <a:pt x="4820" y="10234"/>
                </a:lnTo>
                <a:lnTo>
                  <a:pt x="6432" y="11902"/>
                </a:lnTo>
                <a:lnTo>
                  <a:pt x="7507" y="14285"/>
                </a:lnTo>
                <a:lnTo>
                  <a:pt x="9657" y="22859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SMARTPenAnnotation374"/>
          <p:cNvSpPr/>
          <p:nvPr/>
        </p:nvSpPr>
        <p:spPr bwMode="auto">
          <a:xfrm>
            <a:off x="7421681" y="3180717"/>
            <a:ext cx="953821" cy="842479"/>
          </a:xfrm>
          <a:custGeom>
            <a:avLst/>
            <a:gdLst/>
            <a:ahLst/>
            <a:cxnLst/>
            <a:rect l="0" t="0" r="0" b="0"/>
            <a:pathLst>
              <a:path w="953821" h="842479">
                <a:moveTo>
                  <a:pt x="487878" y="19683"/>
                </a:moveTo>
                <a:lnTo>
                  <a:pt x="481811" y="7547"/>
                </a:lnTo>
                <a:lnTo>
                  <a:pt x="478753" y="3972"/>
                </a:lnTo>
                <a:lnTo>
                  <a:pt x="475445" y="1589"/>
                </a:lnTo>
                <a:lnTo>
                  <a:pt x="471969" y="0"/>
                </a:lnTo>
                <a:lnTo>
                  <a:pt x="457948" y="1621"/>
                </a:lnTo>
                <a:lnTo>
                  <a:pt x="428633" y="6288"/>
                </a:lnTo>
                <a:lnTo>
                  <a:pt x="402591" y="7670"/>
                </a:lnTo>
                <a:lnTo>
                  <a:pt x="376929" y="8176"/>
                </a:lnTo>
                <a:lnTo>
                  <a:pt x="348604" y="8242"/>
                </a:lnTo>
                <a:lnTo>
                  <a:pt x="329883" y="11635"/>
                </a:lnTo>
                <a:lnTo>
                  <a:pt x="304628" y="17376"/>
                </a:lnTo>
                <a:lnTo>
                  <a:pt x="276471" y="24161"/>
                </a:lnTo>
                <a:lnTo>
                  <a:pt x="253797" y="31409"/>
                </a:lnTo>
                <a:lnTo>
                  <a:pt x="226751" y="42630"/>
                </a:lnTo>
                <a:lnTo>
                  <a:pt x="205452" y="54011"/>
                </a:lnTo>
                <a:lnTo>
                  <a:pt x="170585" y="76003"/>
                </a:lnTo>
                <a:lnTo>
                  <a:pt x="146622" y="95937"/>
                </a:lnTo>
                <a:lnTo>
                  <a:pt x="126659" y="115803"/>
                </a:lnTo>
                <a:lnTo>
                  <a:pt x="112445" y="128213"/>
                </a:lnTo>
                <a:lnTo>
                  <a:pt x="83529" y="154278"/>
                </a:lnTo>
                <a:lnTo>
                  <a:pt x="62211" y="178563"/>
                </a:lnTo>
                <a:lnTo>
                  <a:pt x="52970" y="191643"/>
                </a:lnTo>
                <a:lnTo>
                  <a:pt x="44270" y="205442"/>
                </a:lnTo>
                <a:lnTo>
                  <a:pt x="35929" y="219722"/>
                </a:lnTo>
                <a:lnTo>
                  <a:pt x="26662" y="242363"/>
                </a:lnTo>
                <a:lnTo>
                  <a:pt x="20003" y="267241"/>
                </a:lnTo>
                <a:lnTo>
                  <a:pt x="8577" y="307932"/>
                </a:lnTo>
                <a:lnTo>
                  <a:pt x="4515" y="331229"/>
                </a:lnTo>
                <a:lnTo>
                  <a:pt x="1806" y="355650"/>
                </a:lnTo>
                <a:lnTo>
                  <a:pt x="0" y="380821"/>
                </a:lnTo>
                <a:lnTo>
                  <a:pt x="66" y="402682"/>
                </a:lnTo>
                <a:lnTo>
                  <a:pt x="1381" y="422335"/>
                </a:lnTo>
                <a:lnTo>
                  <a:pt x="3527" y="440518"/>
                </a:lnTo>
                <a:lnTo>
                  <a:pt x="6227" y="457719"/>
                </a:lnTo>
                <a:lnTo>
                  <a:pt x="9297" y="474267"/>
                </a:lnTo>
                <a:lnTo>
                  <a:pt x="12614" y="490379"/>
                </a:lnTo>
                <a:lnTo>
                  <a:pt x="18636" y="508740"/>
                </a:lnTo>
                <a:lnTo>
                  <a:pt x="26460" y="528601"/>
                </a:lnTo>
                <a:lnTo>
                  <a:pt x="35486" y="549461"/>
                </a:lnTo>
                <a:lnTo>
                  <a:pt x="46584" y="569718"/>
                </a:lnTo>
                <a:lnTo>
                  <a:pt x="59062" y="589573"/>
                </a:lnTo>
                <a:lnTo>
                  <a:pt x="72461" y="609160"/>
                </a:lnTo>
                <a:lnTo>
                  <a:pt x="85203" y="626027"/>
                </a:lnTo>
                <a:lnTo>
                  <a:pt x="97508" y="641082"/>
                </a:lnTo>
                <a:lnTo>
                  <a:pt x="118800" y="666700"/>
                </a:lnTo>
                <a:lnTo>
                  <a:pt x="132497" y="686553"/>
                </a:lnTo>
                <a:lnTo>
                  <a:pt x="152978" y="703843"/>
                </a:lnTo>
                <a:lnTo>
                  <a:pt x="176473" y="719994"/>
                </a:lnTo>
                <a:lnTo>
                  <a:pt x="203981" y="742097"/>
                </a:lnTo>
                <a:lnTo>
                  <a:pt x="228218" y="757253"/>
                </a:lnTo>
                <a:lnTo>
                  <a:pt x="252757" y="769787"/>
                </a:lnTo>
                <a:lnTo>
                  <a:pt x="308085" y="792174"/>
                </a:lnTo>
                <a:lnTo>
                  <a:pt x="347010" y="808782"/>
                </a:lnTo>
                <a:lnTo>
                  <a:pt x="372777" y="820397"/>
                </a:lnTo>
                <a:lnTo>
                  <a:pt x="396082" y="826405"/>
                </a:lnTo>
                <a:lnTo>
                  <a:pt x="466360" y="836331"/>
                </a:lnTo>
                <a:lnTo>
                  <a:pt x="488772" y="838434"/>
                </a:lnTo>
                <a:lnTo>
                  <a:pt x="511334" y="839837"/>
                </a:lnTo>
                <a:lnTo>
                  <a:pt x="565948" y="841811"/>
                </a:lnTo>
                <a:lnTo>
                  <a:pt x="592426" y="842273"/>
                </a:lnTo>
                <a:lnTo>
                  <a:pt x="625361" y="842478"/>
                </a:lnTo>
                <a:lnTo>
                  <a:pt x="654392" y="839183"/>
                </a:lnTo>
                <a:lnTo>
                  <a:pt x="681264" y="833485"/>
                </a:lnTo>
                <a:lnTo>
                  <a:pt x="710141" y="826719"/>
                </a:lnTo>
                <a:lnTo>
                  <a:pt x="739909" y="816092"/>
                </a:lnTo>
                <a:lnTo>
                  <a:pt x="754959" y="809702"/>
                </a:lnTo>
                <a:lnTo>
                  <a:pt x="785227" y="795829"/>
                </a:lnTo>
                <a:lnTo>
                  <a:pt x="833916" y="772294"/>
                </a:lnTo>
                <a:lnTo>
                  <a:pt x="858420" y="753380"/>
                </a:lnTo>
                <a:lnTo>
                  <a:pt x="884973" y="728040"/>
                </a:lnTo>
                <a:lnTo>
                  <a:pt x="897388" y="714171"/>
                </a:lnTo>
                <a:lnTo>
                  <a:pt x="909475" y="699845"/>
                </a:lnTo>
                <a:lnTo>
                  <a:pt x="918802" y="685214"/>
                </a:lnTo>
                <a:lnTo>
                  <a:pt x="926291" y="670380"/>
                </a:lnTo>
                <a:lnTo>
                  <a:pt x="937999" y="644161"/>
                </a:lnTo>
                <a:lnTo>
                  <a:pt x="947435" y="628276"/>
                </a:lnTo>
                <a:lnTo>
                  <a:pt x="952476" y="610208"/>
                </a:lnTo>
                <a:lnTo>
                  <a:pt x="953820" y="600056"/>
                </a:lnTo>
                <a:lnTo>
                  <a:pt x="953447" y="586938"/>
                </a:lnTo>
                <a:lnTo>
                  <a:pt x="951927" y="571843"/>
                </a:lnTo>
                <a:lnTo>
                  <a:pt x="949645" y="555430"/>
                </a:lnTo>
                <a:lnTo>
                  <a:pt x="947108" y="533806"/>
                </a:lnTo>
                <a:lnTo>
                  <a:pt x="945680" y="511106"/>
                </a:lnTo>
                <a:lnTo>
                  <a:pt x="945257" y="488293"/>
                </a:lnTo>
                <a:lnTo>
                  <a:pt x="945198" y="480679"/>
                </a:lnTo>
                <a:lnTo>
                  <a:pt x="943888" y="474333"/>
                </a:lnTo>
                <a:lnTo>
                  <a:pt x="937247" y="458065"/>
                </a:lnTo>
                <a:lnTo>
                  <a:pt x="933445" y="436452"/>
                </a:lnTo>
                <a:lnTo>
                  <a:pt x="928055" y="417004"/>
                </a:lnTo>
                <a:lnTo>
                  <a:pt x="917880" y="390701"/>
                </a:lnTo>
                <a:lnTo>
                  <a:pt x="900755" y="348618"/>
                </a:lnTo>
                <a:lnTo>
                  <a:pt x="893629" y="324203"/>
                </a:lnTo>
                <a:lnTo>
                  <a:pt x="889192" y="306155"/>
                </a:lnTo>
                <a:lnTo>
                  <a:pt x="877014" y="283774"/>
                </a:lnTo>
                <a:lnTo>
                  <a:pt x="860218" y="255590"/>
                </a:lnTo>
                <a:lnTo>
                  <a:pt x="843439" y="228670"/>
                </a:lnTo>
                <a:lnTo>
                  <a:pt x="828785" y="206546"/>
                </a:lnTo>
                <a:lnTo>
                  <a:pt x="809586" y="183140"/>
                </a:lnTo>
                <a:lnTo>
                  <a:pt x="786646" y="159217"/>
                </a:lnTo>
                <a:lnTo>
                  <a:pt x="751238" y="123256"/>
                </a:lnTo>
                <a:lnTo>
                  <a:pt x="737112" y="111592"/>
                </a:lnTo>
                <a:lnTo>
                  <a:pt x="721345" y="100005"/>
                </a:lnTo>
                <a:lnTo>
                  <a:pt x="704483" y="88471"/>
                </a:lnTo>
                <a:lnTo>
                  <a:pt x="688161" y="78242"/>
                </a:lnTo>
                <a:lnTo>
                  <a:pt x="672200" y="68882"/>
                </a:lnTo>
                <a:lnTo>
                  <a:pt x="644729" y="52979"/>
                </a:lnTo>
                <a:lnTo>
                  <a:pt x="619583" y="36886"/>
                </a:lnTo>
                <a:lnTo>
                  <a:pt x="591672" y="25344"/>
                </a:lnTo>
                <a:lnTo>
                  <a:pt x="574230" y="21360"/>
                </a:lnTo>
                <a:lnTo>
                  <a:pt x="558479" y="18909"/>
                </a:lnTo>
                <a:lnTo>
                  <a:pt x="540846" y="13836"/>
                </a:lnTo>
                <a:lnTo>
                  <a:pt x="532080" y="13245"/>
                </a:lnTo>
                <a:lnTo>
                  <a:pt x="506338" y="17210"/>
                </a:lnTo>
                <a:lnTo>
                  <a:pt x="485923" y="18584"/>
                </a:lnTo>
                <a:lnTo>
                  <a:pt x="460763" y="22581"/>
                </a:lnTo>
                <a:lnTo>
                  <a:pt x="407869" y="42542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SMARTPenAnnotation375"/>
          <p:cNvSpPr/>
          <p:nvPr/>
        </p:nvSpPr>
        <p:spPr bwMode="auto">
          <a:xfrm>
            <a:off x="7640621" y="3429155"/>
            <a:ext cx="428764" cy="319242"/>
          </a:xfrm>
          <a:custGeom>
            <a:avLst/>
            <a:gdLst/>
            <a:ahLst/>
            <a:cxnLst/>
            <a:rect l="0" t="0" r="0" b="0"/>
            <a:pathLst>
              <a:path w="428764" h="319242">
                <a:moveTo>
                  <a:pt x="188929" y="22704"/>
                </a:moveTo>
                <a:lnTo>
                  <a:pt x="176793" y="16637"/>
                </a:lnTo>
                <a:lnTo>
                  <a:pt x="167448" y="13658"/>
                </a:lnTo>
                <a:lnTo>
                  <a:pt x="163178" y="12863"/>
                </a:lnTo>
                <a:lnTo>
                  <a:pt x="159061" y="13603"/>
                </a:lnTo>
                <a:lnTo>
                  <a:pt x="145930" y="20713"/>
                </a:lnTo>
                <a:lnTo>
                  <a:pt x="133412" y="27323"/>
                </a:lnTo>
                <a:lnTo>
                  <a:pt x="122767" y="31107"/>
                </a:lnTo>
                <a:lnTo>
                  <a:pt x="118151" y="32116"/>
                </a:lnTo>
                <a:lnTo>
                  <a:pt x="109636" y="36624"/>
                </a:lnTo>
                <a:lnTo>
                  <a:pt x="100347" y="44131"/>
                </a:lnTo>
                <a:lnTo>
                  <a:pt x="94314" y="49689"/>
                </a:lnTo>
                <a:lnTo>
                  <a:pt x="78298" y="65178"/>
                </a:lnTo>
                <a:lnTo>
                  <a:pt x="15224" y="127846"/>
                </a:lnTo>
                <a:lnTo>
                  <a:pt x="12165" y="132169"/>
                </a:lnTo>
                <a:lnTo>
                  <a:pt x="8767" y="140358"/>
                </a:lnTo>
                <a:lnTo>
                  <a:pt x="786" y="164245"/>
                </a:lnTo>
                <a:lnTo>
                  <a:pt x="0" y="172945"/>
                </a:lnTo>
                <a:lnTo>
                  <a:pt x="746" y="181285"/>
                </a:lnTo>
                <a:lnTo>
                  <a:pt x="2514" y="189385"/>
                </a:lnTo>
                <a:lnTo>
                  <a:pt x="3692" y="196055"/>
                </a:lnTo>
                <a:lnTo>
                  <a:pt x="4477" y="201771"/>
                </a:lnTo>
                <a:lnTo>
                  <a:pt x="5001" y="206852"/>
                </a:lnTo>
                <a:lnTo>
                  <a:pt x="7890" y="212780"/>
                </a:lnTo>
                <a:lnTo>
                  <a:pt x="12356" y="219271"/>
                </a:lnTo>
                <a:lnTo>
                  <a:pt x="25638" y="235805"/>
                </a:lnTo>
                <a:lnTo>
                  <a:pt x="34008" y="244736"/>
                </a:lnTo>
                <a:lnTo>
                  <a:pt x="50597" y="261494"/>
                </a:lnTo>
                <a:lnTo>
                  <a:pt x="59878" y="268258"/>
                </a:lnTo>
                <a:lnTo>
                  <a:pt x="71145" y="275306"/>
                </a:lnTo>
                <a:lnTo>
                  <a:pt x="83736" y="282546"/>
                </a:lnTo>
                <a:lnTo>
                  <a:pt x="93400" y="287372"/>
                </a:lnTo>
                <a:lnTo>
                  <a:pt x="101113" y="290590"/>
                </a:lnTo>
                <a:lnTo>
                  <a:pt x="113070" y="295435"/>
                </a:lnTo>
                <a:lnTo>
                  <a:pt x="122617" y="301821"/>
                </a:lnTo>
                <a:lnTo>
                  <a:pt x="130751" y="305302"/>
                </a:lnTo>
                <a:lnTo>
                  <a:pt x="141254" y="308893"/>
                </a:lnTo>
                <a:lnTo>
                  <a:pt x="153335" y="312557"/>
                </a:lnTo>
                <a:lnTo>
                  <a:pt x="165199" y="314999"/>
                </a:lnTo>
                <a:lnTo>
                  <a:pt x="176919" y="316628"/>
                </a:lnTo>
                <a:lnTo>
                  <a:pt x="188542" y="317713"/>
                </a:lnTo>
                <a:lnTo>
                  <a:pt x="202641" y="318437"/>
                </a:lnTo>
                <a:lnTo>
                  <a:pt x="235240" y="319241"/>
                </a:lnTo>
                <a:lnTo>
                  <a:pt x="250282" y="318186"/>
                </a:lnTo>
                <a:lnTo>
                  <a:pt x="264122" y="316212"/>
                </a:lnTo>
                <a:lnTo>
                  <a:pt x="277157" y="313626"/>
                </a:lnTo>
                <a:lnTo>
                  <a:pt x="287117" y="311902"/>
                </a:lnTo>
                <a:lnTo>
                  <a:pt x="295027" y="310753"/>
                </a:lnTo>
                <a:lnTo>
                  <a:pt x="301571" y="309987"/>
                </a:lnTo>
                <a:lnTo>
                  <a:pt x="309744" y="308206"/>
                </a:lnTo>
                <a:lnTo>
                  <a:pt x="319002" y="305749"/>
                </a:lnTo>
                <a:lnTo>
                  <a:pt x="328984" y="302841"/>
                </a:lnTo>
                <a:lnTo>
                  <a:pt x="336909" y="299632"/>
                </a:lnTo>
                <a:lnTo>
                  <a:pt x="349101" y="292680"/>
                </a:lnTo>
                <a:lnTo>
                  <a:pt x="355400" y="287778"/>
                </a:lnTo>
                <a:lnTo>
                  <a:pt x="362140" y="281970"/>
                </a:lnTo>
                <a:lnTo>
                  <a:pt x="375131" y="270014"/>
                </a:lnTo>
                <a:lnTo>
                  <a:pt x="391845" y="254019"/>
                </a:lnTo>
                <a:lnTo>
                  <a:pt x="396800" y="245738"/>
                </a:lnTo>
                <a:lnTo>
                  <a:pt x="399900" y="239973"/>
                </a:lnTo>
                <a:lnTo>
                  <a:pt x="403236" y="232321"/>
                </a:lnTo>
                <a:lnTo>
                  <a:pt x="406731" y="223408"/>
                </a:lnTo>
                <a:lnTo>
                  <a:pt x="410330" y="213657"/>
                </a:lnTo>
                <a:lnTo>
                  <a:pt x="413999" y="205886"/>
                </a:lnTo>
                <a:lnTo>
                  <a:pt x="417716" y="199436"/>
                </a:lnTo>
                <a:lnTo>
                  <a:pt x="421463" y="193865"/>
                </a:lnTo>
                <a:lnTo>
                  <a:pt x="423962" y="187612"/>
                </a:lnTo>
                <a:lnTo>
                  <a:pt x="425627" y="180902"/>
                </a:lnTo>
                <a:lnTo>
                  <a:pt x="426738" y="173890"/>
                </a:lnTo>
                <a:lnTo>
                  <a:pt x="427478" y="165405"/>
                </a:lnTo>
                <a:lnTo>
                  <a:pt x="427971" y="155938"/>
                </a:lnTo>
                <a:lnTo>
                  <a:pt x="428519" y="136529"/>
                </a:lnTo>
                <a:lnTo>
                  <a:pt x="428763" y="119437"/>
                </a:lnTo>
                <a:lnTo>
                  <a:pt x="425018" y="107512"/>
                </a:lnTo>
                <a:lnTo>
                  <a:pt x="418711" y="93213"/>
                </a:lnTo>
                <a:lnTo>
                  <a:pt x="410697" y="77330"/>
                </a:lnTo>
                <a:lnTo>
                  <a:pt x="404084" y="66742"/>
                </a:lnTo>
                <a:lnTo>
                  <a:pt x="398406" y="59683"/>
                </a:lnTo>
                <a:lnTo>
                  <a:pt x="388709" y="50569"/>
                </a:lnTo>
                <a:lnTo>
                  <a:pt x="380166" y="42286"/>
                </a:lnTo>
                <a:lnTo>
                  <a:pt x="376111" y="39568"/>
                </a:lnTo>
                <a:lnTo>
                  <a:pt x="364334" y="34475"/>
                </a:lnTo>
                <a:lnTo>
                  <a:pt x="356634" y="28782"/>
                </a:lnTo>
                <a:lnTo>
                  <a:pt x="350262" y="25486"/>
                </a:lnTo>
                <a:lnTo>
                  <a:pt x="342204" y="22019"/>
                </a:lnTo>
                <a:lnTo>
                  <a:pt x="333022" y="18437"/>
                </a:lnTo>
                <a:lnTo>
                  <a:pt x="325631" y="16050"/>
                </a:lnTo>
                <a:lnTo>
                  <a:pt x="314032" y="13397"/>
                </a:lnTo>
                <a:lnTo>
                  <a:pt x="304643" y="8831"/>
                </a:lnTo>
                <a:lnTo>
                  <a:pt x="300362" y="5836"/>
                </a:lnTo>
                <a:lnTo>
                  <a:pt x="288832" y="2507"/>
                </a:lnTo>
                <a:lnTo>
                  <a:pt x="276510" y="1028"/>
                </a:lnTo>
                <a:lnTo>
                  <a:pt x="266800" y="370"/>
                </a:lnTo>
                <a:lnTo>
                  <a:pt x="251478" y="78"/>
                </a:lnTo>
                <a:lnTo>
                  <a:pt x="242059" y="0"/>
                </a:lnTo>
                <a:lnTo>
                  <a:pt x="229428" y="1218"/>
                </a:lnTo>
                <a:lnTo>
                  <a:pt x="214659" y="3300"/>
                </a:lnTo>
                <a:lnTo>
                  <a:pt x="198461" y="5958"/>
                </a:lnTo>
                <a:lnTo>
                  <a:pt x="187664" y="9001"/>
                </a:lnTo>
                <a:lnTo>
                  <a:pt x="180465" y="12298"/>
                </a:lnTo>
                <a:lnTo>
                  <a:pt x="175667" y="15767"/>
                </a:lnTo>
                <a:lnTo>
                  <a:pt x="166948" y="19621"/>
                </a:lnTo>
                <a:lnTo>
                  <a:pt x="162845" y="20649"/>
                </a:lnTo>
                <a:lnTo>
                  <a:pt x="154900" y="25177"/>
                </a:lnTo>
                <a:lnTo>
                  <a:pt x="143208" y="34134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SMARTPenAnnotation376"/>
          <p:cNvSpPr/>
          <p:nvPr/>
        </p:nvSpPr>
        <p:spPr bwMode="auto">
          <a:xfrm>
            <a:off x="7806690" y="3590742"/>
            <a:ext cx="34109" cy="49937"/>
          </a:xfrm>
          <a:custGeom>
            <a:avLst/>
            <a:gdLst/>
            <a:ahLst/>
            <a:cxnLst/>
            <a:rect l="0" t="0" r="0" b="0"/>
            <a:pathLst>
              <a:path w="34109" h="49937">
                <a:moveTo>
                  <a:pt x="0" y="9708"/>
                </a:moveTo>
                <a:lnTo>
                  <a:pt x="11290" y="20998"/>
                </a:lnTo>
                <a:lnTo>
                  <a:pt x="11337" y="19775"/>
                </a:lnTo>
                <a:lnTo>
                  <a:pt x="11402" y="14525"/>
                </a:lnTo>
                <a:lnTo>
                  <a:pt x="11428" y="32941"/>
                </a:lnTo>
                <a:lnTo>
                  <a:pt x="12698" y="36626"/>
                </a:lnTo>
                <a:lnTo>
                  <a:pt x="14816" y="39083"/>
                </a:lnTo>
                <a:lnTo>
                  <a:pt x="17497" y="40721"/>
                </a:lnTo>
                <a:lnTo>
                  <a:pt x="20554" y="43083"/>
                </a:lnTo>
                <a:lnTo>
                  <a:pt x="23863" y="45928"/>
                </a:lnTo>
                <a:lnTo>
                  <a:pt x="27338" y="49095"/>
                </a:lnTo>
                <a:lnTo>
                  <a:pt x="29656" y="49936"/>
                </a:lnTo>
                <a:lnTo>
                  <a:pt x="31200" y="49226"/>
                </a:lnTo>
                <a:lnTo>
                  <a:pt x="32230" y="47483"/>
                </a:lnTo>
                <a:lnTo>
                  <a:pt x="32916" y="45051"/>
                </a:lnTo>
                <a:lnTo>
                  <a:pt x="33374" y="42160"/>
                </a:lnTo>
                <a:lnTo>
                  <a:pt x="33679" y="38963"/>
                </a:lnTo>
                <a:lnTo>
                  <a:pt x="33883" y="35561"/>
                </a:lnTo>
                <a:lnTo>
                  <a:pt x="34108" y="28394"/>
                </a:lnTo>
                <a:lnTo>
                  <a:pt x="32899" y="25975"/>
                </a:lnTo>
                <a:lnTo>
                  <a:pt x="30823" y="24363"/>
                </a:lnTo>
                <a:lnTo>
                  <a:pt x="28168" y="23288"/>
                </a:lnTo>
                <a:lnTo>
                  <a:pt x="25129" y="22571"/>
                </a:lnTo>
                <a:lnTo>
                  <a:pt x="21832" y="22093"/>
                </a:lnTo>
                <a:lnTo>
                  <a:pt x="13485" y="21326"/>
                </a:lnTo>
                <a:lnTo>
                  <a:pt x="11529" y="22533"/>
                </a:lnTo>
                <a:lnTo>
                  <a:pt x="8956" y="24608"/>
                </a:lnTo>
                <a:lnTo>
                  <a:pt x="1769" y="30995"/>
                </a:lnTo>
                <a:lnTo>
                  <a:pt x="1179" y="30249"/>
                </a:lnTo>
                <a:lnTo>
                  <a:pt x="786" y="28482"/>
                </a:lnTo>
                <a:lnTo>
                  <a:pt x="524" y="26034"/>
                </a:lnTo>
                <a:lnTo>
                  <a:pt x="1619" y="23131"/>
                </a:lnTo>
                <a:lnTo>
                  <a:pt x="3620" y="19927"/>
                </a:lnTo>
                <a:lnTo>
                  <a:pt x="6223" y="16521"/>
                </a:lnTo>
                <a:lnTo>
                  <a:pt x="9229" y="12979"/>
                </a:lnTo>
                <a:lnTo>
                  <a:pt x="12502" y="9349"/>
                </a:lnTo>
                <a:lnTo>
                  <a:pt x="15955" y="5659"/>
                </a:lnTo>
                <a:lnTo>
                  <a:pt x="18257" y="5738"/>
                </a:lnTo>
                <a:lnTo>
                  <a:pt x="19791" y="8331"/>
                </a:lnTo>
                <a:lnTo>
                  <a:pt x="22253" y="18608"/>
                </a:lnTo>
                <a:lnTo>
                  <a:pt x="21185" y="19451"/>
                </a:lnTo>
                <a:lnTo>
                  <a:pt x="19204" y="20013"/>
                </a:lnTo>
                <a:lnTo>
                  <a:pt x="16612" y="20388"/>
                </a:lnTo>
                <a:lnTo>
                  <a:pt x="14885" y="19368"/>
                </a:lnTo>
                <a:lnTo>
                  <a:pt x="13733" y="17417"/>
                </a:lnTo>
                <a:lnTo>
                  <a:pt x="11885" y="11230"/>
                </a:lnTo>
                <a:lnTo>
                  <a:pt x="11733" y="9453"/>
                </a:lnTo>
                <a:lnTo>
                  <a:pt x="11632" y="6998"/>
                </a:lnTo>
                <a:lnTo>
                  <a:pt x="11564" y="4091"/>
                </a:lnTo>
                <a:lnTo>
                  <a:pt x="12789" y="2153"/>
                </a:lnTo>
                <a:lnTo>
                  <a:pt x="14876" y="862"/>
                </a:lnTo>
                <a:lnTo>
                  <a:pt x="17537" y="0"/>
                </a:lnTo>
                <a:lnTo>
                  <a:pt x="20581" y="696"/>
                </a:lnTo>
                <a:lnTo>
                  <a:pt x="23880" y="2430"/>
                </a:lnTo>
                <a:lnTo>
                  <a:pt x="27350" y="4856"/>
                </a:lnTo>
                <a:lnTo>
                  <a:pt x="29664" y="7743"/>
                </a:lnTo>
                <a:lnTo>
                  <a:pt x="31206" y="10938"/>
                </a:lnTo>
                <a:lnTo>
                  <a:pt x="32233" y="14337"/>
                </a:lnTo>
                <a:lnTo>
                  <a:pt x="31649" y="16604"/>
                </a:lnTo>
                <a:lnTo>
                  <a:pt x="29989" y="18115"/>
                </a:lnTo>
                <a:lnTo>
                  <a:pt x="27613" y="19123"/>
                </a:lnTo>
                <a:lnTo>
                  <a:pt x="24759" y="19794"/>
                </a:lnTo>
                <a:lnTo>
                  <a:pt x="21585" y="20242"/>
                </a:lnTo>
                <a:lnTo>
                  <a:pt x="13436" y="20961"/>
                </a:lnTo>
                <a:lnTo>
                  <a:pt x="11497" y="21020"/>
                </a:lnTo>
                <a:lnTo>
                  <a:pt x="1765" y="21122"/>
                </a:lnTo>
                <a:lnTo>
                  <a:pt x="1176" y="19857"/>
                </a:lnTo>
                <a:lnTo>
                  <a:pt x="784" y="17744"/>
                </a:lnTo>
                <a:lnTo>
                  <a:pt x="523" y="15065"/>
                </a:lnTo>
                <a:lnTo>
                  <a:pt x="1618" y="14549"/>
                </a:lnTo>
                <a:lnTo>
                  <a:pt x="3619" y="15475"/>
                </a:lnTo>
                <a:lnTo>
                  <a:pt x="22860" y="21137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0000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01140800">
  <a:themeElements>
    <a:clrScheme name="Default Design 1">
      <a:dk1>
        <a:srgbClr val="000000"/>
      </a:dk1>
      <a:lt1>
        <a:srgbClr val="FFFFFF"/>
      </a:lt1>
      <a:dk2>
        <a:srgbClr val="FFFFFF"/>
      </a:dk2>
      <a:lt2>
        <a:srgbClr val="969696"/>
      </a:lt2>
      <a:accent1>
        <a:srgbClr val="93D598"/>
      </a:accent1>
      <a:accent2>
        <a:srgbClr val="29A744"/>
      </a:accent2>
      <a:accent3>
        <a:srgbClr val="FFFFFF"/>
      </a:accent3>
      <a:accent4>
        <a:srgbClr val="000000"/>
      </a:accent4>
      <a:accent5>
        <a:srgbClr val="C8E7CA"/>
      </a:accent5>
      <a:accent6>
        <a:srgbClr val="24973D"/>
      </a:accent6>
      <a:hlink>
        <a:srgbClr val="556731"/>
      </a:hlink>
      <a:folHlink>
        <a:srgbClr val="1A3021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FFFFFF"/>
        </a:dk2>
        <a:lt2>
          <a:srgbClr val="969696"/>
        </a:lt2>
        <a:accent1>
          <a:srgbClr val="93D598"/>
        </a:accent1>
        <a:accent2>
          <a:srgbClr val="29A744"/>
        </a:accent2>
        <a:accent3>
          <a:srgbClr val="FFFFFF"/>
        </a:accent3>
        <a:accent4>
          <a:srgbClr val="000000"/>
        </a:accent4>
        <a:accent5>
          <a:srgbClr val="C8E7CA"/>
        </a:accent5>
        <a:accent6>
          <a:srgbClr val="24973D"/>
        </a:accent6>
        <a:hlink>
          <a:srgbClr val="556731"/>
        </a:hlink>
        <a:folHlink>
          <a:srgbClr val="1A302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01140800</Template>
  <TotalTime>205</TotalTime>
  <Words>374</Words>
  <Application>Microsoft Office PowerPoint</Application>
  <PresentationFormat>On-screen Show (4:3)</PresentationFormat>
  <Paragraphs>44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01140800</vt:lpstr>
      <vt:lpstr>The Basics of Circles</vt:lpstr>
      <vt:lpstr>What is a circle?</vt:lpstr>
      <vt:lpstr>Parts of a circle</vt:lpstr>
      <vt:lpstr>What is a chord?</vt:lpstr>
      <vt:lpstr>What is a secant?</vt:lpstr>
      <vt:lpstr>What is a diameter?</vt:lpstr>
      <vt:lpstr>What is a tangent?</vt:lpstr>
      <vt:lpstr>What is a sphere?</vt:lpstr>
      <vt:lpstr>A few more terms to know</vt:lpstr>
      <vt:lpstr>What does it mean to be inscribed?</vt:lpstr>
      <vt:lpstr>What does it mean to be circumscribed?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Basics of Circles</dc:title>
  <dc:creator>Ameena</dc:creator>
  <cp:lastModifiedBy>Ameena</cp:lastModifiedBy>
  <cp:revision>17</cp:revision>
  <dcterms:created xsi:type="dcterms:W3CDTF">2008-05-06T19:31:52Z</dcterms:created>
  <dcterms:modified xsi:type="dcterms:W3CDTF">2008-05-27T19:52:28Z</dcterms:modified>
</cp:coreProperties>
</file>